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287000" cy="10287000"/>
  <p:notesSz cx="6858000" cy="9144000"/>
  <p:embeddedFontLst>
    <p:embeddedFont>
      <p:font typeface="Fairwater Script" panose="02000507000000020003" pitchFamily="2" charset="0"/>
      <p:regular r:id="rId5"/>
      <p:bold r:id="rId6"/>
    </p:embeddedFon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Light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F71"/>
    <a:srgbClr val="C88C50"/>
    <a:srgbClr val="192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4C20D-20F4-B512-336A-B49094F5CDF5}" v="36" dt="2024-02-07T14:28:43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40"/>
        <p:guide pos="32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3T13:37:3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18739 8293 1503 0 0,'4'-4'14299'0'0,"2"4"-16124"0"0,-1 5-2503 0 0,0 2 4328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da224807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da224807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-89350" y="-89350"/>
            <a:ext cx="10465700" cy="10465700"/>
          </a:xfrm>
          <a:prstGeom prst="rect">
            <a:avLst/>
          </a:prstGeom>
        </p:spPr>
      </p:pic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5F3D19D6-3E23-5A5A-C379-852F12A46025}"/>
              </a:ext>
            </a:extLst>
          </p:cNvPr>
          <p:cNvSpPr txBox="1"/>
          <p:nvPr/>
        </p:nvSpPr>
        <p:spPr>
          <a:xfrm>
            <a:off x="1977445" y="3479314"/>
            <a:ext cx="6346512" cy="416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bg1"/>
                </a:solidFill>
                <a:latin typeface="Roboto"/>
                <a:ea typeface="Roboto Light"/>
                <a:cs typeface="Roboto Light"/>
                <a:sym typeface="Roboto Light"/>
              </a:rPr>
              <a:t>La</a:t>
            </a:r>
            <a:r>
              <a:rPr lang="es" sz="24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" sz="24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Universidad de Caldas</a:t>
            </a:r>
            <a:r>
              <a:rPr lang="es" sz="24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" sz="2400" dirty="0">
                <a:solidFill>
                  <a:schemeClr val="bg1"/>
                </a:solidFill>
                <a:latin typeface="Roboto"/>
                <a:ea typeface="Roboto Light"/>
                <a:cs typeface="Roboto Light"/>
                <a:sym typeface="Roboto Light"/>
              </a:rPr>
              <a:t>expresa sus más sinceras condolencias por el fallecimiento de</a:t>
            </a:r>
            <a:endParaRPr lang="es" sz="2400" dirty="0">
              <a:solidFill>
                <a:schemeClr val="bg1"/>
              </a:solidFill>
              <a:latin typeface="Roboto"/>
              <a:ea typeface="Roboto Light"/>
              <a:cs typeface="Roboto Light"/>
            </a:endParaRPr>
          </a:p>
          <a:p>
            <a:pPr algn="ctr">
              <a:lnSpc>
                <a:spcPct val="114999"/>
              </a:lnSpc>
            </a:pPr>
            <a:endParaRPr lang="es" sz="2400" dirty="0">
              <a:solidFill>
                <a:schemeClr val="bg1"/>
              </a:solidFill>
              <a:latin typeface="Roboto"/>
              <a:ea typeface="Roboto Light"/>
              <a:cs typeface="Roboto Light"/>
            </a:endParaRPr>
          </a:p>
          <a:p>
            <a:pPr algn="ctr">
              <a:lnSpc>
                <a:spcPct val="114999"/>
              </a:lnSpc>
            </a:pPr>
            <a:r>
              <a:rPr lang="es" sz="3600" b="1" dirty="0">
                <a:solidFill>
                  <a:schemeClr val="bg1"/>
                </a:solidFill>
                <a:latin typeface="Fairwater Script"/>
                <a:ea typeface="Roboto Light"/>
                <a:cs typeface="Roboto Light"/>
              </a:rPr>
              <a:t>Nombre de la persona acá</a:t>
            </a:r>
          </a:p>
          <a:p>
            <a:pPr algn="ctr">
              <a:lnSpc>
                <a:spcPct val="114999"/>
              </a:lnSpc>
            </a:pPr>
            <a:r>
              <a:rPr lang="es" sz="2400" dirty="0">
                <a:solidFill>
                  <a:schemeClr val="bg1"/>
                </a:solidFill>
                <a:latin typeface="Roboto"/>
                <a:ea typeface="Roboto Light"/>
              </a:rPr>
              <a:t>Cargo </a:t>
            </a:r>
            <a:endParaRPr lang="es" sz="2400">
              <a:solidFill>
                <a:schemeClr val="bg1"/>
              </a:solidFill>
              <a:latin typeface="Roboto"/>
              <a:ea typeface="Roboto Light"/>
            </a:endParaRPr>
          </a:p>
          <a:p>
            <a:pPr algn="ctr">
              <a:lnSpc>
                <a:spcPct val="114999"/>
              </a:lnSpc>
            </a:pPr>
            <a:endParaRPr lang="es" sz="2400" dirty="0">
              <a:solidFill>
                <a:schemeClr val="bg1"/>
              </a:solidFill>
              <a:latin typeface="Roboto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bg1"/>
                </a:solidFill>
                <a:latin typeface="Roboto"/>
                <a:ea typeface="Roboto Light"/>
                <a:cs typeface="Roboto Light"/>
                <a:sym typeface="Roboto Light"/>
              </a:rPr>
              <a:t>Nos unimos a su familia en estos momentos de resignación</a:t>
            </a:r>
            <a:endParaRPr sz="2400">
              <a:solidFill>
                <a:schemeClr val="bg1"/>
              </a:solidFill>
              <a:latin typeface="Roboto"/>
              <a:ea typeface="Roboto Light"/>
              <a:cs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7E77B-30D4-9085-3694-55CB71DD4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649" y="1538967"/>
            <a:ext cx="1161703" cy="1485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649D7A-D69C-036C-1E54-0C4B8270CF0A}"/>
                  </a:ext>
                </a:extLst>
              </p14:cNvPr>
              <p14:cNvContentPartPr/>
              <p14:nvPr/>
            </p14:nvContentPartPr>
            <p14:xfrm>
              <a:off x="5555477" y="4282534"/>
              <a:ext cx="16328" cy="1632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649D7A-D69C-036C-1E54-0C4B8270CF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7378" y="4220990"/>
                <a:ext cx="93303" cy="1406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05375" y="-2161"/>
            <a:ext cx="10497751" cy="104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B155AE95-9CBA-7325-B5C9-9364EA792FAB}"/>
              </a:ext>
            </a:extLst>
          </p:cNvPr>
          <p:cNvSpPr txBox="1"/>
          <p:nvPr/>
        </p:nvSpPr>
        <p:spPr>
          <a:xfrm>
            <a:off x="1977445" y="3359079"/>
            <a:ext cx="6346512" cy="416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163F71"/>
                </a:solidFill>
                <a:latin typeface="Roboto"/>
                <a:ea typeface="Roboto Light"/>
                <a:cs typeface="Roboto Light"/>
                <a:sym typeface="Roboto Light"/>
              </a:rPr>
              <a:t>La</a:t>
            </a:r>
            <a:r>
              <a:rPr lang="es" sz="2400" dirty="0">
                <a:solidFill>
                  <a:srgbClr val="163F7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" sz="2400" b="1" dirty="0">
                <a:solidFill>
                  <a:srgbClr val="163F71"/>
                </a:solidFill>
                <a:latin typeface="Roboto"/>
                <a:ea typeface="Roboto"/>
                <a:cs typeface="Roboto"/>
                <a:sym typeface="Roboto"/>
              </a:rPr>
              <a:t>Universidad de Caldas</a:t>
            </a:r>
            <a:r>
              <a:rPr lang="es" sz="2400" dirty="0">
                <a:solidFill>
                  <a:srgbClr val="163F7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" sz="2400" dirty="0">
                <a:solidFill>
                  <a:srgbClr val="163F71"/>
                </a:solidFill>
                <a:latin typeface="Roboto"/>
                <a:ea typeface="Roboto Light"/>
                <a:cs typeface="Roboto Light"/>
                <a:sym typeface="Roboto Light"/>
              </a:rPr>
              <a:t>expresa sus más sinceras condolencias por el fallecimiento de</a:t>
            </a:r>
            <a:endParaRPr lang="es" sz="2400" dirty="0">
              <a:solidFill>
                <a:srgbClr val="163F71"/>
              </a:solidFill>
              <a:latin typeface="Roboto"/>
              <a:ea typeface="Roboto Light"/>
              <a:cs typeface="Roboto Light"/>
            </a:endParaRPr>
          </a:p>
          <a:p>
            <a:pPr algn="ctr">
              <a:lnSpc>
                <a:spcPct val="114999"/>
              </a:lnSpc>
            </a:pPr>
            <a:endParaRPr lang="es" sz="2400" dirty="0">
              <a:solidFill>
                <a:srgbClr val="163F71"/>
              </a:solidFill>
              <a:latin typeface="Roboto"/>
              <a:ea typeface="Roboto Light"/>
              <a:cs typeface="Roboto Light"/>
            </a:endParaRPr>
          </a:p>
          <a:p>
            <a:pPr algn="ctr">
              <a:lnSpc>
                <a:spcPct val="114999"/>
              </a:lnSpc>
            </a:pPr>
            <a:r>
              <a:rPr lang="es" sz="3600" b="1" dirty="0">
                <a:solidFill>
                  <a:srgbClr val="163F71"/>
                </a:solidFill>
                <a:latin typeface="Fairwater Script"/>
                <a:ea typeface="Roboto Light"/>
                <a:cs typeface="Roboto Light"/>
              </a:rPr>
              <a:t>Nombre de la persona acá</a:t>
            </a:r>
          </a:p>
          <a:p>
            <a:pPr algn="ctr">
              <a:lnSpc>
                <a:spcPct val="114999"/>
              </a:lnSpc>
            </a:pPr>
            <a:r>
              <a:rPr lang="es" sz="2400" dirty="0">
                <a:solidFill>
                  <a:srgbClr val="163F71"/>
                </a:solidFill>
                <a:latin typeface="Roboto"/>
                <a:ea typeface="Roboto Light"/>
              </a:rPr>
              <a:t>Cargo </a:t>
            </a:r>
          </a:p>
          <a:p>
            <a:pPr algn="ctr">
              <a:lnSpc>
                <a:spcPct val="114999"/>
              </a:lnSpc>
            </a:pPr>
            <a:endParaRPr lang="es" sz="2400" dirty="0">
              <a:solidFill>
                <a:srgbClr val="163F71"/>
              </a:solidFill>
              <a:latin typeface="Roboto"/>
              <a:ea typeface="Roboto Light"/>
              <a:cs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163F71"/>
                </a:solidFill>
                <a:latin typeface="Roboto"/>
                <a:ea typeface="Roboto Light"/>
                <a:cs typeface="Roboto Light"/>
                <a:sym typeface="Roboto Light"/>
              </a:rPr>
              <a:t>Nos unimos a su familia en estos momentos de resignación</a:t>
            </a:r>
            <a:endParaRPr sz="2400">
              <a:solidFill>
                <a:srgbClr val="163F71"/>
              </a:solidFill>
              <a:latin typeface="Roboto"/>
              <a:ea typeface="Roboto Light"/>
              <a:cs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63F71"/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23172-6793-9E34-719B-F8A12089F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54" y="1538967"/>
            <a:ext cx="1167493" cy="1485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137</cp:revision>
  <dcterms:modified xsi:type="dcterms:W3CDTF">2024-03-13T13:37:54Z</dcterms:modified>
</cp:coreProperties>
</file>