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1D970-7424-D754-8376-719A11C9C73A}" v="6" dt="2024-03-05T13:56:23.699"/>
    <p1510:client id="{D7F45187-37D3-4678-03A9-C3F0E0645B81}" v="7" dt="2024-03-06T19:49:39.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66</cp:revision>
  <dcterms:modified xsi:type="dcterms:W3CDTF">2024-03-13T13:36:29Z</dcterms:modified>
</cp:coreProperties>
</file>