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
      <p:font typeface="Roboto Black" panose="02000000000000000000"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54">
          <p15:clr>
            <a:srgbClr val="A4A3A4"/>
          </p15:clr>
        </p15:guide>
        <p15:guide id="2" pos="4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A29B9F-FDB7-3F6C-4801-8502F5999F00}" v="6" dt="2024-02-26T16:53:00.656"/>
    <p1510:client id="{F4C95612-EA34-5CFB-BA39-5701F1F8D77E}" v="6" dt="2024-02-26T16:56:43.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454"/>
        <p:guide pos="45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6T16:53:26.191"/>
    </inkml:context>
    <inkml:brush xml:id="br0">
      <inkml:brushProperty name="width" value="0.1" units="cm"/>
      <inkml:brushProperty name="height" value="0.1" units="cm"/>
    </inkml:brush>
  </inkml:definitions>
  <inkml:trace contextRef="#ctx0" brushRef="#br0">11983 3836 3063 0 0,'-1'1'10226'0'0,"1"0"-16619"0"0,1 0 6393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c164d998d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c164d998d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164d998d8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c164d998d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c164d998d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c164d998d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c164d998d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c164d998d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164d998d8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c164d998d8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4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c164d998d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164d998d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c164d998d8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c164d998d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c164d998d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c164d998d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c164d998d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c164d998d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164d998d8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c164d998d8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c164d998d8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c164d998d8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4"/>
        <p:cNvGrpSpPr/>
        <p:nvPr/>
      </p:nvGrpSpPr>
      <p:grpSpPr>
        <a:xfrm>
          <a:off x="0" y="0"/>
          <a:ext cx="0" cy="0"/>
          <a:chOff x="0" y="0"/>
          <a:chExt cx="0" cy="0"/>
        </a:xfrm>
      </p:grpSpPr>
      <p:sp>
        <p:nvSpPr>
          <p:cNvPr id="145" name="Google Shape;145;p21"/>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6" name="Google Shape;146;p21"/>
          <p:cNvSpPr txBox="1"/>
          <p:nvPr/>
        </p:nvSpPr>
        <p:spPr>
          <a:xfrm>
            <a:off x="4443500" y="2078500"/>
            <a:ext cx="42957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lt1"/>
              </a:solidFill>
              <a:latin typeface="Roboto"/>
              <a:ea typeface="Roboto"/>
              <a:cs typeface="Roboto"/>
              <a:sym typeface="Roboto"/>
            </a:endParaRPr>
          </a:p>
        </p:txBody>
      </p:sp>
      <p:sp>
        <p:nvSpPr>
          <p:cNvPr id="147" name="Google Shape;147;p21"/>
          <p:cNvSpPr txBox="1"/>
          <p:nvPr/>
        </p:nvSpPr>
        <p:spPr>
          <a:xfrm>
            <a:off x="4443500" y="1217888"/>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Título de </a:t>
            </a:r>
            <a:endParaRPr sz="2500">
              <a:solidFill>
                <a:schemeClr val="lt1"/>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la presentación</a:t>
            </a:r>
            <a:endParaRPr sz="2500">
              <a:solidFill>
                <a:schemeClr val="lt1"/>
              </a:solidFill>
              <a:latin typeface="Roboto Black"/>
              <a:ea typeface="Roboto Black"/>
              <a:cs typeface="Roboto Black"/>
              <a:sym typeface="Roboto Black"/>
            </a:endParaRPr>
          </a:p>
        </p:txBody>
      </p:sp>
      <p:pic>
        <p:nvPicPr>
          <p:cNvPr id="148" name="Google Shape;148;p21"/>
          <p:cNvPicPr preferRelativeResize="0"/>
          <p:nvPr/>
        </p:nvPicPr>
        <p:blipFill>
          <a:blip r:embed="rId4">
            <a:alphaModFix/>
          </a:blip>
          <a:stretch>
            <a:fillRect/>
          </a:stretch>
        </p:blipFill>
        <p:spPr>
          <a:xfrm>
            <a:off x="0" y="0"/>
            <a:ext cx="3903865"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52"/>
        <p:cNvGrpSpPr/>
        <p:nvPr/>
      </p:nvGrpSpPr>
      <p:grpSpPr>
        <a:xfrm>
          <a:off x="0" y="0"/>
          <a:ext cx="0" cy="0"/>
          <a:chOff x="0" y="0"/>
          <a:chExt cx="0" cy="0"/>
        </a:xfrm>
      </p:grpSpPr>
      <p:sp>
        <p:nvSpPr>
          <p:cNvPr id="153" name="Google Shape;153;p22"/>
          <p:cNvSpPr txBox="1"/>
          <p:nvPr/>
        </p:nvSpPr>
        <p:spPr>
          <a:xfrm>
            <a:off x="633025" y="2207075"/>
            <a:ext cx="25380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a:t>
            </a:r>
            <a:endParaRPr sz="2500">
              <a:solidFill>
                <a:srgbClr val="003B74"/>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la presentación</a:t>
            </a:r>
            <a:endParaRPr sz="2500">
              <a:solidFill>
                <a:srgbClr val="003B74"/>
              </a:solidFill>
              <a:latin typeface="Roboto Black"/>
              <a:ea typeface="Roboto Black"/>
              <a:cs typeface="Roboto Black"/>
              <a:sym typeface="Roboto Black"/>
            </a:endParaRPr>
          </a:p>
        </p:txBody>
      </p:sp>
      <p:sp>
        <p:nvSpPr>
          <p:cNvPr id="154" name="Google Shape;154;p22"/>
          <p:cNvSpPr txBox="1"/>
          <p:nvPr/>
        </p:nvSpPr>
        <p:spPr>
          <a:xfrm>
            <a:off x="4998050" y="1411600"/>
            <a:ext cx="3211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5" name="Google Shape;155;p22"/>
          <p:cNvSpPr txBox="1"/>
          <p:nvPr/>
        </p:nvSpPr>
        <p:spPr>
          <a:xfrm>
            <a:off x="3998450" y="1423900"/>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01</a:t>
            </a:r>
            <a:endParaRPr sz="4300">
              <a:solidFill>
                <a:srgbClr val="003B74"/>
              </a:solidFill>
              <a:latin typeface="Roboto Black"/>
              <a:ea typeface="Roboto Black"/>
              <a:cs typeface="Roboto Black"/>
              <a:sym typeface="Roboto Black"/>
            </a:endParaRPr>
          </a:p>
        </p:txBody>
      </p:sp>
      <p:sp>
        <p:nvSpPr>
          <p:cNvPr id="156" name="Google Shape;156;p22"/>
          <p:cNvSpPr txBox="1"/>
          <p:nvPr/>
        </p:nvSpPr>
        <p:spPr>
          <a:xfrm>
            <a:off x="4998050" y="2237825"/>
            <a:ext cx="3182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7" name="Google Shape;157;p22"/>
          <p:cNvSpPr txBox="1"/>
          <p:nvPr/>
        </p:nvSpPr>
        <p:spPr>
          <a:xfrm>
            <a:off x="3998450" y="2250125"/>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02</a:t>
            </a:r>
            <a:endParaRPr sz="4300">
              <a:solidFill>
                <a:srgbClr val="003B74"/>
              </a:solidFill>
              <a:latin typeface="Roboto Black"/>
              <a:ea typeface="Roboto Black"/>
              <a:cs typeface="Roboto Black"/>
              <a:sym typeface="Roboto Black"/>
            </a:endParaRPr>
          </a:p>
        </p:txBody>
      </p:sp>
      <p:sp>
        <p:nvSpPr>
          <p:cNvPr id="158" name="Google Shape;158;p22"/>
          <p:cNvSpPr txBox="1"/>
          <p:nvPr/>
        </p:nvSpPr>
        <p:spPr>
          <a:xfrm>
            <a:off x="4998050" y="3076350"/>
            <a:ext cx="3159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9" name="Google Shape;159;p22"/>
          <p:cNvSpPr txBox="1"/>
          <p:nvPr/>
        </p:nvSpPr>
        <p:spPr>
          <a:xfrm>
            <a:off x="3998450" y="3088650"/>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03</a:t>
            </a:r>
            <a:endParaRPr sz="4300">
              <a:solidFill>
                <a:srgbClr val="003B74"/>
              </a:solidFill>
              <a:latin typeface="Roboto Black"/>
              <a:ea typeface="Roboto Black"/>
              <a:cs typeface="Roboto Black"/>
              <a:sym typeface="Roboto Black"/>
            </a:endParaRPr>
          </a:p>
        </p:txBody>
      </p:sp>
      <p:cxnSp>
        <p:nvCxnSpPr>
          <p:cNvPr id="160" name="Google Shape;160;p22"/>
          <p:cNvCxnSpPr/>
          <p:nvPr/>
        </p:nvCxnSpPr>
        <p:spPr>
          <a:xfrm>
            <a:off x="3758725" y="1216050"/>
            <a:ext cx="0" cy="2868600"/>
          </a:xfrm>
          <a:prstGeom prst="straightConnector1">
            <a:avLst/>
          </a:prstGeom>
          <a:noFill/>
          <a:ln w="19050" cap="flat" cmpd="sng">
            <a:solidFill>
              <a:srgbClr val="003B74"/>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64"/>
        <p:cNvGrpSpPr/>
        <p:nvPr/>
      </p:nvGrpSpPr>
      <p:grpSpPr>
        <a:xfrm>
          <a:off x="0" y="0"/>
          <a:ext cx="0" cy="0"/>
          <a:chOff x="0" y="0"/>
          <a:chExt cx="0" cy="0"/>
        </a:xfrm>
      </p:grpSpPr>
      <p:sp>
        <p:nvSpPr>
          <p:cNvPr id="165" name="Google Shape;165;p23"/>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6" name="Google Shape;166;p23"/>
          <p:cNvSpPr txBox="1"/>
          <p:nvPr/>
        </p:nvSpPr>
        <p:spPr>
          <a:xfrm>
            <a:off x="5424025" y="1275550"/>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pic>
        <p:nvPicPr>
          <p:cNvPr id="167" name="Google Shape;167;p23"/>
          <p:cNvPicPr preferRelativeResize="0"/>
          <p:nvPr/>
        </p:nvPicPr>
        <p:blipFill>
          <a:blip r:embed="rId4">
            <a:alphaModFix/>
          </a:blip>
          <a:stretch>
            <a:fillRect/>
          </a:stretch>
        </p:blipFill>
        <p:spPr>
          <a:xfrm>
            <a:off x="0" y="0"/>
            <a:ext cx="3903865" cy="5143500"/>
          </a:xfrm>
          <a:prstGeom prst="rect">
            <a:avLst/>
          </a:prstGeom>
          <a:noFill/>
          <a:ln>
            <a:noFill/>
          </a:ln>
        </p:spPr>
      </p:pic>
      <p:pic>
        <p:nvPicPr>
          <p:cNvPr id="168" name="Google Shape;168;p23"/>
          <p:cNvPicPr preferRelativeResize="0"/>
          <p:nvPr/>
        </p:nvPicPr>
        <p:blipFill>
          <a:blip r:embed="rId5">
            <a:alphaModFix/>
          </a:blip>
          <a:stretch>
            <a:fillRect/>
          </a:stretch>
        </p:blipFill>
        <p:spPr>
          <a:xfrm>
            <a:off x="4473925" y="1275550"/>
            <a:ext cx="826675" cy="807084"/>
          </a:xfrm>
          <a:prstGeom prst="rect">
            <a:avLst/>
          </a:prstGeom>
          <a:noFill/>
          <a:ln>
            <a:noFill/>
          </a:ln>
        </p:spPr>
      </p:pic>
      <p:pic>
        <p:nvPicPr>
          <p:cNvPr id="169" name="Google Shape;169;p23"/>
          <p:cNvPicPr preferRelativeResize="0"/>
          <p:nvPr/>
        </p:nvPicPr>
        <p:blipFill>
          <a:blip r:embed="rId6">
            <a:alphaModFix/>
          </a:blip>
          <a:stretch>
            <a:fillRect/>
          </a:stretch>
        </p:blipFill>
        <p:spPr>
          <a:xfrm>
            <a:off x="4473925" y="3244191"/>
            <a:ext cx="826675" cy="807084"/>
          </a:xfrm>
          <a:prstGeom prst="rect">
            <a:avLst/>
          </a:prstGeom>
          <a:noFill/>
          <a:ln>
            <a:noFill/>
          </a:ln>
        </p:spPr>
      </p:pic>
      <p:pic>
        <p:nvPicPr>
          <p:cNvPr id="170" name="Google Shape;170;p23"/>
          <p:cNvPicPr preferRelativeResize="0"/>
          <p:nvPr/>
        </p:nvPicPr>
        <p:blipFill>
          <a:blip r:embed="rId7">
            <a:alphaModFix/>
          </a:blip>
          <a:stretch>
            <a:fillRect/>
          </a:stretch>
        </p:blipFill>
        <p:spPr>
          <a:xfrm>
            <a:off x="4473925" y="2259870"/>
            <a:ext cx="826675" cy="807084"/>
          </a:xfrm>
          <a:prstGeom prst="rect">
            <a:avLst/>
          </a:prstGeom>
          <a:noFill/>
          <a:ln>
            <a:noFill/>
          </a:ln>
        </p:spPr>
      </p:pic>
      <p:sp>
        <p:nvSpPr>
          <p:cNvPr id="171" name="Google Shape;171;p23"/>
          <p:cNvSpPr txBox="1"/>
          <p:nvPr/>
        </p:nvSpPr>
        <p:spPr>
          <a:xfrm>
            <a:off x="5424025" y="2244450"/>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sp>
        <p:nvSpPr>
          <p:cNvPr id="172" name="Google Shape;172;p23"/>
          <p:cNvSpPr txBox="1"/>
          <p:nvPr/>
        </p:nvSpPr>
        <p:spPr>
          <a:xfrm>
            <a:off x="5444275" y="3247525"/>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sp>
        <p:nvSpPr>
          <p:cNvPr id="173" name="Google Shape;173;p23"/>
          <p:cNvSpPr txBox="1"/>
          <p:nvPr/>
        </p:nvSpPr>
        <p:spPr>
          <a:xfrm>
            <a:off x="643808" y="3944900"/>
            <a:ext cx="2350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5000">
                <a:solidFill>
                  <a:schemeClr val="lt1"/>
                </a:solidFill>
                <a:latin typeface="Roboto Black"/>
                <a:ea typeface="Roboto Black"/>
                <a:cs typeface="Roboto Black"/>
                <a:sym typeface="Roboto Black"/>
              </a:rPr>
              <a:t>Título</a:t>
            </a:r>
            <a:endParaRPr sz="5000"/>
          </a:p>
        </p:txBody>
      </p:sp>
      <p:pic>
        <p:nvPicPr>
          <p:cNvPr id="3" name="Picture 2">
            <a:extLst>
              <a:ext uri="{FF2B5EF4-FFF2-40B4-BE49-F238E27FC236}">
                <a16:creationId xmlns:a16="http://schemas.microsoft.com/office/drawing/2014/main" id="{DABE7CDD-33EF-59A4-8926-40E0E56666D6}"/>
              </a:ext>
            </a:extLst>
          </p:cNvPr>
          <p:cNvPicPr>
            <a:picLocks noChangeAspect="1"/>
          </p:cNvPicPr>
          <p:nvPr/>
        </p:nvPicPr>
        <p:blipFill>
          <a:blip r:embed="rId8"/>
          <a:stretch>
            <a:fillRect/>
          </a:stretch>
        </p:blipFill>
        <p:spPr>
          <a:xfrm>
            <a:off x="7922865" y="0"/>
            <a:ext cx="801249" cy="8123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4"/>
          <p:cNvPicPr preferRelativeResize="0"/>
          <p:nvPr/>
        </p:nvPicPr>
        <p:blipFill>
          <a:blip r:embed="rId3">
            <a:alphaModFix/>
          </a:blip>
          <a:stretch>
            <a:fillRect/>
          </a:stretch>
        </p:blipFill>
        <p:spPr>
          <a:xfrm>
            <a:off x="-20687" y="-11637"/>
            <a:ext cx="9185376" cy="5166774"/>
          </a:xfrm>
          <a:prstGeom prst="rect">
            <a:avLst/>
          </a:prstGeom>
          <a:noFill/>
          <a:ln>
            <a:noFill/>
          </a:ln>
        </p:spPr>
      </p:pic>
      <p:sp>
        <p:nvSpPr>
          <p:cNvPr id="179" name="Google Shape;179;p24"/>
          <p:cNvSpPr txBox="1"/>
          <p:nvPr/>
        </p:nvSpPr>
        <p:spPr>
          <a:xfrm>
            <a:off x="656000" y="3726225"/>
            <a:ext cx="3943800" cy="1046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3500">
                <a:solidFill>
                  <a:schemeClr val="lt1"/>
                </a:solidFill>
                <a:latin typeface="Roboto Black"/>
                <a:ea typeface="Roboto Black"/>
                <a:cs typeface="Roboto Black"/>
                <a:sym typeface="Roboto Black"/>
              </a:rPr>
              <a:t>Título de la presentación</a:t>
            </a:r>
            <a:endParaRPr sz="3500">
              <a:solidFill>
                <a:schemeClr val="lt1"/>
              </a:solidFill>
              <a:latin typeface="Roboto Black"/>
              <a:ea typeface="Roboto Black"/>
              <a:cs typeface="Roboto Black"/>
              <a:sym typeface="Roboto Black"/>
            </a:endParaRPr>
          </a:p>
        </p:txBody>
      </p:sp>
      <p:pic>
        <p:nvPicPr>
          <p:cNvPr id="9" name="Picture 8">
            <a:extLst>
              <a:ext uri="{FF2B5EF4-FFF2-40B4-BE49-F238E27FC236}">
                <a16:creationId xmlns:a16="http://schemas.microsoft.com/office/drawing/2014/main" id="{7028CABC-2D7C-979C-2AE0-FEF9A3ED5670}"/>
              </a:ext>
            </a:extLst>
          </p:cNvPr>
          <p:cNvPicPr>
            <a:picLocks noChangeAspect="1"/>
          </p:cNvPicPr>
          <p:nvPr/>
        </p:nvPicPr>
        <p:blipFill>
          <a:blip r:embed="rId4"/>
          <a:stretch>
            <a:fillRect/>
          </a:stretch>
        </p:blipFill>
        <p:spPr>
          <a:xfrm>
            <a:off x="7922865" y="-8164"/>
            <a:ext cx="801249" cy="8123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5"/>
          <p:cNvPicPr preferRelativeResize="0"/>
          <p:nvPr/>
        </p:nvPicPr>
        <p:blipFill rotWithShape="1">
          <a:blip r:embed="rId3">
            <a:alphaModFix/>
          </a:blip>
          <a:srcRect t="15372" b="51800"/>
          <a:stretch/>
        </p:blipFill>
        <p:spPr>
          <a:xfrm>
            <a:off x="0" y="0"/>
            <a:ext cx="9144003" cy="2000704"/>
          </a:xfrm>
          <a:prstGeom prst="rect">
            <a:avLst/>
          </a:prstGeom>
          <a:noFill/>
          <a:ln>
            <a:noFill/>
          </a:ln>
        </p:spPr>
      </p:pic>
      <p:sp>
        <p:nvSpPr>
          <p:cNvPr id="186" name="Google Shape;186;p25"/>
          <p:cNvSpPr txBox="1"/>
          <p:nvPr/>
        </p:nvSpPr>
        <p:spPr>
          <a:xfrm>
            <a:off x="2671350" y="233872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D9BA7F"/>
                </a:solidFill>
                <a:latin typeface="Roboto Black"/>
                <a:ea typeface="Roboto Black"/>
                <a:cs typeface="Roboto Black"/>
                <a:sym typeface="Roboto Black"/>
              </a:rPr>
              <a:t>Título de la presentación</a:t>
            </a:r>
            <a:endParaRPr sz="2500">
              <a:solidFill>
                <a:srgbClr val="D9BA7F"/>
              </a:solidFill>
              <a:latin typeface="Roboto Black"/>
              <a:ea typeface="Roboto Black"/>
              <a:cs typeface="Roboto Black"/>
              <a:sym typeface="Roboto Black"/>
            </a:endParaRPr>
          </a:p>
        </p:txBody>
      </p:sp>
      <p:sp>
        <p:nvSpPr>
          <p:cNvPr id="187" name="Google Shape;187;p25"/>
          <p:cNvSpPr txBox="1"/>
          <p:nvPr/>
        </p:nvSpPr>
        <p:spPr>
          <a:xfrm>
            <a:off x="1667450" y="2831325"/>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dk2"/>
              </a:solidFill>
              <a:latin typeface="Roboto"/>
              <a:ea typeface="Roboto"/>
              <a:cs typeface="Roboto"/>
              <a:sym typeface="Roboto"/>
            </a:endParaRPr>
          </a:p>
        </p:txBody>
      </p:sp>
      <p:pic>
        <p:nvPicPr>
          <p:cNvPr id="3" name="Picture 2">
            <a:extLst>
              <a:ext uri="{FF2B5EF4-FFF2-40B4-BE49-F238E27FC236}">
                <a16:creationId xmlns:a16="http://schemas.microsoft.com/office/drawing/2014/main" id="{8BC918A0-D5DF-18C6-699C-01F7CE3285B4}"/>
              </a:ext>
            </a:extLst>
          </p:cNvPr>
          <p:cNvPicPr>
            <a:picLocks noChangeAspect="1"/>
          </p:cNvPicPr>
          <p:nvPr/>
        </p:nvPicPr>
        <p:blipFill>
          <a:blip r:embed="rId4"/>
          <a:stretch>
            <a:fillRect/>
          </a:stretch>
        </p:blipFill>
        <p:spPr>
          <a:xfrm>
            <a:off x="7922865" y="-8164"/>
            <a:ext cx="801249" cy="8123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4"/>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a:t>
            </a:r>
            <a:endParaRPr sz="2500">
              <a:solidFill>
                <a:srgbClr val="003B74"/>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la presentación</a:t>
            </a:r>
            <a:endParaRPr sz="2500">
              <a:solidFill>
                <a:srgbClr val="003B74"/>
              </a:solidFill>
              <a:latin typeface="Roboto Black"/>
              <a:ea typeface="Roboto Black"/>
              <a:cs typeface="Roboto Black"/>
              <a:sym typeface="Roboto Black"/>
            </a:endParaRPr>
          </a:p>
        </p:txBody>
      </p:sp>
      <p:sp>
        <p:nvSpPr>
          <p:cNvPr id="61" name="Google Shape;61;p14"/>
          <p:cNvSpPr txBox="1"/>
          <p:nvPr/>
        </p:nvSpPr>
        <p:spPr>
          <a:xfrm>
            <a:off x="633025" y="1929413"/>
            <a:ext cx="4571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dk2"/>
              </a:solidFill>
              <a:latin typeface="Roboto"/>
              <a:ea typeface="Roboto"/>
              <a:cs typeface="Roboto"/>
              <a:sym typeface="Roboto"/>
            </a:endParaRPr>
          </a:p>
        </p:txBody>
      </p:sp>
      <p:pic>
        <p:nvPicPr>
          <p:cNvPr id="62" name="Google Shape;62;p14"/>
          <p:cNvPicPr preferRelativeResize="0"/>
          <p:nvPr/>
        </p:nvPicPr>
        <p:blipFill>
          <a:blip r:embed="rId4">
            <a:alphaModFix/>
          </a:blip>
          <a:stretch>
            <a:fillRect/>
          </a:stretch>
        </p:blipFill>
        <p:spPr>
          <a:xfrm>
            <a:off x="5537525" y="1782951"/>
            <a:ext cx="2798025" cy="2324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4"/>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FFFFFF"/>
                </a:solidFill>
                <a:latin typeface="Roboto Black"/>
                <a:ea typeface="Roboto Black"/>
                <a:cs typeface="Roboto Black"/>
                <a:sym typeface="Roboto Black"/>
              </a:rPr>
              <a:t>Título de </a:t>
            </a:r>
            <a:endParaRPr sz="2500">
              <a:solidFill>
                <a:srgbClr val="FFFFFF"/>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FFFFFF"/>
                </a:solidFill>
                <a:latin typeface="Roboto Black"/>
                <a:ea typeface="Roboto Black"/>
                <a:cs typeface="Roboto Black"/>
                <a:sym typeface="Roboto Black"/>
              </a:rPr>
              <a:t>la presentación</a:t>
            </a:r>
            <a:endParaRPr sz="2500">
              <a:solidFill>
                <a:srgbClr val="FFFFFF"/>
              </a:solidFill>
              <a:latin typeface="Roboto Black"/>
              <a:ea typeface="Roboto Black"/>
              <a:cs typeface="Roboto Black"/>
              <a:sym typeface="Roboto Black"/>
            </a:endParaRPr>
          </a:p>
        </p:txBody>
      </p:sp>
      <p:sp>
        <p:nvSpPr>
          <p:cNvPr id="61" name="Google Shape;61;p14"/>
          <p:cNvSpPr txBox="1"/>
          <p:nvPr/>
        </p:nvSpPr>
        <p:spPr>
          <a:xfrm>
            <a:off x="633025" y="1929413"/>
            <a:ext cx="4571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FFFFFF"/>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rgbClr val="FFFFFF"/>
              </a:solidFill>
              <a:latin typeface="Roboto"/>
              <a:ea typeface="Roboto"/>
              <a:cs typeface="Roboto"/>
              <a:sym typeface="Roboto"/>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CBF4ACE-12F1-2C5C-1407-5F616A093C0E}"/>
                  </a:ext>
                </a:extLst>
              </p14:cNvPr>
              <p14:cNvContentPartPr/>
              <p14:nvPr/>
            </p14:nvContentPartPr>
            <p14:xfrm>
              <a:off x="2268589" y="767315"/>
              <a:ext cx="8164" cy="8164"/>
            </p14:xfrm>
          </p:contentPart>
        </mc:Choice>
        <mc:Fallback xmlns="">
          <p:pic>
            <p:nvPicPr>
              <p:cNvPr id="2" name="Ink 1">
                <a:extLst>
                  <a:ext uri="{FF2B5EF4-FFF2-40B4-BE49-F238E27FC236}">
                    <a16:creationId xmlns:a16="http://schemas.microsoft.com/office/drawing/2014/main" id="{9CBF4ACE-12F1-2C5C-1407-5F616A093C0E}"/>
                  </a:ext>
                </a:extLst>
              </p:cNvPr>
              <p:cNvPicPr/>
              <p:nvPr/>
            </p:nvPicPr>
            <p:blipFill>
              <a:blip r:embed="rId5"/>
              <a:stretch>
                <a:fillRect/>
              </a:stretch>
            </p:blipFill>
            <p:spPr>
              <a:xfrm>
                <a:off x="2064489" y="665265"/>
                <a:ext cx="412282" cy="210223"/>
              </a:xfrm>
              <a:prstGeom prst="rect">
                <a:avLst/>
              </a:prstGeom>
            </p:spPr>
          </p:pic>
        </mc:Fallback>
      </mc:AlternateContent>
    </p:spTree>
    <p:extLst>
      <p:ext uri="{BB962C8B-B14F-4D97-AF65-F5344CB8AC3E}">
        <p14:creationId xmlns:p14="http://schemas.microsoft.com/office/powerpoint/2010/main" val="425058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6"/>
        <p:cNvGrpSpPr/>
        <p:nvPr/>
      </p:nvGrpSpPr>
      <p:grpSpPr>
        <a:xfrm>
          <a:off x="0" y="0"/>
          <a:ext cx="0" cy="0"/>
          <a:chOff x="0" y="0"/>
          <a:chExt cx="0" cy="0"/>
        </a:xfrm>
      </p:grpSpPr>
      <p:sp>
        <p:nvSpPr>
          <p:cNvPr id="67" name="Google Shape;67;p15"/>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 name="Google Shape;68;p15"/>
          <p:cNvSpPr txBox="1"/>
          <p:nvPr/>
        </p:nvSpPr>
        <p:spPr>
          <a:xfrm>
            <a:off x="633025" y="1898713"/>
            <a:ext cx="48624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lt1"/>
              </a:solidFill>
              <a:latin typeface="Roboto"/>
              <a:ea typeface="Roboto"/>
              <a:cs typeface="Roboto"/>
              <a:sym typeface="Roboto"/>
            </a:endParaRPr>
          </a:p>
        </p:txBody>
      </p:sp>
      <p:pic>
        <p:nvPicPr>
          <p:cNvPr id="69" name="Google Shape;69;p15"/>
          <p:cNvPicPr preferRelativeResize="0"/>
          <p:nvPr/>
        </p:nvPicPr>
        <p:blipFill>
          <a:blip r:embed="rId4">
            <a:alphaModFix/>
          </a:blip>
          <a:stretch>
            <a:fillRect/>
          </a:stretch>
        </p:blipFill>
        <p:spPr>
          <a:xfrm>
            <a:off x="5965825" y="1743401"/>
            <a:ext cx="2105599" cy="2212525"/>
          </a:xfrm>
          <a:prstGeom prst="rect">
            <a:avLst/>
          </a:prstGeom>
          <a:noFill/>
          <a:ln>
            <a:noFill/>
          </a:ln>
        </p:spPr>
      </p:pic>
      <p:sp>
        <p:nvSpPr>
          <p:cNvPr id="70" name="Google Shape;70;p15"/>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Título de </a:t>
            </a:r>
            <a:endParaRPr sz="2500">
              <a:solidFill>
                <a:schemeClr val="lt1"/>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la presentación</a:t>
            </a:r>
            <a:endParaRPr sz="2500">
              <a:solidFill>
                <a:schemeClr val="lt1"/>
              </a:solidFill>
              <a:latin typeface="Roboto Black"/>
              <a:ea typeface="Roboto Black"/>
              <a:cs typeface="Roboto Black"/>
              <a:sym typeface="Robo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74"/>
        <p:cNvGrpSpPr/>
        <p:nvPr/>
      </p:nvGrpSpPr>
      <p:grpSpPr>
        <a:xfrm>
          <a:off x="0" y="0"/>
          <a:ext cx="0" cy="0"/>
          <a:chOff x="0" y="0"/>
          <a:chExt cx="0" cy="0"/>
        </a:xfrm>
      </p:grpSpPr>
      <p:sp>
        <p:nvSpPr>
          <p:cNvPr id="75" name="Google Shape;75;p16"/>
          <p:cNvSpPr txBox="1"/>
          <p:nvPr/>
        </p:nvSpPr>
        <p:spPr>
          <a:xfrm>
            <a:off x="2671350" y="154957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la presentación</a:t>
            </a:r>
            <a:endParaRPr sz="2500">
              <a:solidFill>
                <a:srgbClr val="003B74"/>
              </a:solidFill>
              <a:latin typeface="Roboto Black"/>
              <a:ea typeface="Roboto Black"/>
              <a:cs typeface="Roboto Black"/>
              <a:sym typeface="Roboto Black"/>
            </a:endParaRPr>
          </a:p>
        </p:txBody>
      </p:sp>
      <p:sp>
        <p:nvSpPr>
          <p:cNvPr id="76" name="Google Shape;76;p16"/>
          <p:cNvSpPr txBox="1"/>
          <p:nvPr/>
        </p:nvSpPr>
        <p:spPr>
          <a:xfrm>
            <a:off x="1667450" y="2104000"/>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0"/>
        <p:cNvGrpSpPr/>
        <p:nvPr/>
      </p:nvGrpSpPr>
      <p:grpSpPr>
        <a:xfrm>
          <a:off x="0" y="0"/>
          <a:ext cx="0" cy="0"/>
          <a:chOff x="0" y="0"/>
          <a:chExt cx="0" cy="0"/>
        </a:xfrm>
      </p:grpSpPr>
      <p:sp>
        <p:nvSpPr>
          <p:cNvPr id="81" name="Google Shape;81;p17"/>
          <p:cNvSpPr txBox="1"/>
          <p:nvPr/>
        </p:nvSpPr>
        <p:spPr>
          <a:xfrm>
            <a:off x="2671350" y="154957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D9BA7F"/>
                </a:solidFill>
                <a:latin typeface="Roboto Black"/>
                <a:ea typeface="Roboto Black"/>
                <a:cs typeface="Roboto Black"/>
                <a:sym typeface="Roboto Black"/>
              </a:rPr>
              <a:t>Título de la presentación</a:t>
            </a:r>
            <a:endParaRPr sz="2500">
              <a:solidFill>
                <a:srgbClr val="D9BA7F"/>
              </a:solidFill>
              <a:latin typeface="Roboto Black"/>
              <a:ea typeface="Roboto Black"/>
              <a:cs typeface="Roboto Black"/>
              <a:sym typeface="Roboto Black"/>
            </a:endParaRPr>
          </a:p>
        </p:txBody>
      </p:sp>
      <p:sp>
        <p:nvSpPr>
          <p:cNvPr id="82" name="Google Shape;82;p17"/>
          <p:cNvSpPr txBox="1"/>
          <p:nvPr/>
        </p:nvSpPr>
        <p:spPr>
          <a:xfrm>
            <a:off x="1667450" y="2104000"/>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lt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6"/>
        <p:cNvGrpSpPr/>
        <p:nvPr/>
      </p:nvGrpSpPr>
      <p:grpSpPr>
        <a:xfrm>
          <a:off x="0" y="0"/>
          <a:ext cx="0" cy="0"/>
          <a:chOff x="0" y="0"/>
          <a:chExt cx="0" cy="0"/>
        </a:xfrm>
      </p:grpSpPr>
      <p:sp>
        <p:nvSpPr>
          <p:cNvPr id="87" name="Google Shape;87;p18"/>
          <p:cNvSpPr/>
          <p:nvPr/>
        </p:nvSpPr>
        <p:spPr>
          <a:xfrm>
            <a:off x="350635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88" name="Google Shape;88;p18"/>
          <p:cNvSpPr/>
          <p:nvPr/>
        </p:nvSpPr>
        <p:spPr>
          <a:xfrm>
            <a:off x="590935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89" name="Google Shape;89;p18"/>
          <p:cNvSpPr/>
          <p:nvPr/>
        </p:nvSpPr>
        <p:spPr>
          <a:xfrm>
            <a:off x="110390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90" name="Google Shape;90;p18"/>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1" name="Google Shape;91;p18"/>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rgbClr val="003B74"/>
                </a:solidFill>
                <a:latin typeface="Roboto Black"/>
                <a:ea typeface="Roboto Black"/>
                <a:cs typeface="Roboto Black"/>
                <a:sym typeface="Roboto Black"/>
              </a:rPr>
              <a:t>Título de la diapositiva</a:t>
            </a:r>
            <a:endParaRPr sz="2500">
              <a:solidFill>
                <a:srgbClr val="003B74"/>
              </a:solidFill>
              <a:latin typeface="Roboto Black"/>
              <a:ea typeface="Roboto Black"/>
              <a:cs typeface="Roboto Black"/>
              <a:sym typeface="Roboto Black"/>
            </a:endParaRPr>
          </a:p>
        </p:txBody>
      </p:sp>
      <p:sp>
        <p:nvSpPr>
          <p:cNvPr id="92" name="Google Shape;92;p18"/>
          <p:cNvSpPr txBox="1"/>
          <p:nvPr/>
        </p:nvSpPr>
        <p:spPr>
          <a:xfrm>
            <a:off x="129965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pic>
        <p:nvPicPr>
          <p:cNvPr id="93" name="Google Shape;93;p18"/>
          <p:cNvPicPr preferRelativeResize="0"/>
          <p:nvPr/>
        </p:nvPicPr>
        <p:blipFill>
          <a:blip r:embed="rId4">
            <a:alphaModFix/>
          </a:blip>
          <a:stretch>
            <a:fillRect/>
          </a:stretch>
        </p:blipFill>
        <p:spPr>
          <a:xfrm>
            <a:off x="1364974" y="1607945"/>
            <a:ext cx="723716" cy="721545"/>
          </a:xfrm>
          <a:prstGeom prst="rect">
            <a:avLst/>
          </a:prstGeom>
          <a:noFill/>
          <a:ln>
            <a:noFill/>
          </a:ln>
        </p:spPr>
      </p:pic>
      <p:pic>
        <p:nvPicPr>
          <p:cNvPr id="94" name="Google Shape;94;p18"/>
          <p:cNvPicPr preferRelativeResize="0"/>
          <p:nvPr/>
        </p:nvPicPr>
        <p:blipFill>
          <a:blip r:embed="rId5">
            <a:alphaModFix/>
          </a:blip>
          <a:stretch>
            <a:fillRect/>
          </a:stretch>
        </p:blipFill>
        <p:spPr>
          <a:xfrm>
            <a:off x="3817162" y="1702237"/>
            <a:ext cx="583687" cy="581937"/>
          </a:xfrm>
          <a:prstGeom prst="rect">
            <a:avLst/>
          </a:prstGeom>
          <a:noFill/>
          <a:ln>
            <a:noFill/>
          </a:ln>
        </p:spPr>
      </p:pic>
      <p:pic>
        <p:nvPicPr>
          <p:cNvPr id="95" name="Google Shape;95;p18"/>
          <p:cNvPicPr preferRelativeResize="0"/>
          <p:nvPr/>
        </p:nvPicPr>
        <p:blipFill>
          <a:blip r:embed="rId6">
            <a:alphaModFix/>
          </a:blip>
          <a:stretch>
            <a:fillRect/>
          </a:stretch>
        </p:blipFill>
        <p:spPr>
          <a:xfrm>
            <a:off x="6105109" y="1632423"/>
            <a:ext cx="723716" cy="721545"/>
          </a:xfrm>
          <a:prstGeom prst="rect">
            <a:avLst/>
          </a:prstGeom>
          <a:noFill/>
          <a:ln>
            <a:noFill/>
          </a:ln>
        </p:spPr>
      </p:pic>
      <p:sp>
        <p:nvSpPr>
          <p:cNvPr id="96" name="Google Shape;96;p18"/>
          <p:cNvSpPr txBox="1"/>
          <p:nvPr/>
        </p:nvSpPr>
        <p:spPr>
          <a:xfrm>
            <a:off x="129965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97" name="Google Shape;97;p18"/>
          <p:cNvSpPr txBox="1"/>
          <p:nvPr/>
        </p:nvSpPr>
        <p:spPr>
          <a:xfrm>
            <a:off x="3702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sp>
        <p:nvSpPr>
          <p:cNvPr id="98" name="Google Shape;98;p18"/>
          <p:cNvSpPr txBox="1"/>
          <p:nvPr/>
        </p:nvSpPr>
        <p:spPr>
          <a:xfrm>
            <a:off x="3702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99" name="Google Shape;99;p18"/>
          <p:cNvSpPr txBox="1"/>
          <p:nvPr/>
        </p:nvSpPr>
        <p:spPr>
          <a:xfrm>
            <a:off x="6105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sp>
        <p:nvSpPr>
          <p:cNvPr id="100" name="Google Shape;100;p18"/>
          <p:cNvSpPr txBox="1"/>
          <p:nvPr/>
        </p:nvSpPr>
        <p:spPr>
          <a:xfrm>
            <a:off x="6105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101" name="Google Shape;101;p18"/>
          <p:cNvSpPr/>
          <p:nvPr/>
        </p:nvSpPr>
        <p:spPr>
          <a:xfrm>
            <a:off x="1090200" y="4003675"/>
            <a:ext cx="6963600" cy="630300"/>
          </a:xfrm>
          <a:prstGeom prst="roundRect">
            <a:avLst>
              <a:gd name="adj" fmla="val 16667"/>
            </a:avLst>
          </a:prstGeom>
          <a:solidFill>
            <a:srgbClr val="003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p:nvPr/>
        </p:nvSpPr>
        <p:spPr>
          <a:xfrm>
            <a:off x="1911050" y="4041775"/>
            <a:ext cx="530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a:t>
            </a:r>
            <a:endParaRPr sz="1300">
              <a:solidFill>
                <a:schemeClr val="lt1"/>
              </a:solidFill>
              <a:latin typeface="Roboto"/>
              <a:ea typeface="Roboto"/>
              <a:cs typeface="Roboto"/>
              <a:sym typeface="Roboto"/>
            </a:endParaRPr>
          </a:p>
        </p:txBody>
      </p:sp>
      <p:pic>
        <p:nvPicPr>
          <p:cNvPr id="103" name="Google Shape;103;p18"/>
          <p:cNvPicPr preferRelativeResize="0"/>
          <p:nvPr/>
        </p:nvPicPr>
        <p:blipFill>
          <a:blip r:embed="rId7">
            <a:alphaModFix/>
          </a:blip>
          <a:stretch>
            <a:fillRect/>
          </a:stretch>
        </p:blipFill>
        <p:spPr>
          <a:xfrm>
            <a:off x="1299648" y="4052350"/>
            <a:ext cx="534525" cy="532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7"/>
        <p:cNvGrpSpPr/>
        <p:nvPr/>
      </p:nvGrpSpPr>
      <p:grpSpPr>
        <a:xfrm>
          <a:off x="0" y="0"/>
          <a:ext cx="0" cy="0"/>
          <a:chOff x="0" y="0"/>
          <a:chExt cx="0" cy="0"/>
        </a:xfrm>
      </p:grpSpPr>
      <p:sp>
        <p:nvSpPr>
          <p:cNvPr id="108" name="Google Shape;108;p19"/>
          <p:cNvSpPr/>
          <p:nvPr/>
        </p:nvSpPr>
        <p:spPr>
          <a:xfrm>
            <a:off x="350635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09" name="Google Shape;109;p19"/>
          <p:cNvSpPr/>
          <p:nvPr/>
        </p:nvSpPr>
        <p:spPr>
          <a:xfrm>
            <a:off x="590935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10" name="Google Shape;110;p19"/>
          <p:cNvSpPr/>
          <p:nvPr/>
        </p:nvSpPr>
        <p:spPr>
          <a:xfrm>
            <a:off x="110390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11" name="Google Shape;111;p19"/>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2" name="Google Shape;112;p19"/>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chemeClr val="lt1"/>
                </a:solidFill>
                <a:latin typeface="Roboto Black"/>
                <a:ea typeface="Roboto Black"/>
                <a:cs typeface="Roboto Black"/>
                <a:sym typeface="Roboto Black"/>
              </a:rPr>
              <a:t>Título de la diapositiva</a:t>
            </a:r>
            <a:endParaRPr sz="2500">
              <a:solidFill>
                <a:schemeClr val="lt1"/>
              </a:solidFill>
              <a:latin typeface="Roboto Black"/>
              <a:ea typeface="Roboto Black"/>
              <a:cs typeface="Roboto Black"/>
              <a:sym typeface="Roboto Black"/>
            </a:endParaRPr>
          </a:p>
        </p:txBody>
      </p:sp>
      <p:sp>
        <p:nvSpPr>
          <p:cNvPr id="113" name="Google Shape;113;p19"/>
          <p:cNvSpPr/>
          <p:nvPr/>
        </p:nvSpPr>
        <p:spPr>
          <a:xfrm>
            <a:off x="1090200" y="4003675"/>
            <a:ext cx="6963600" cy="630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p:nvPr/>
        </p:nvSpPr>
        <p:spPr>
          <a:xfrm>
            <a:off x="1911050" y="4041775"/>
            <a:ext cx="530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003B74"/>
                </a:solidFill>
                <a:latin typeface="Roboto"/>
                <a:ea typeface="Roboto"/>
                <a:cs typeface="Roboto"/>
                <a:sym typeface="Roboto"/>
              </a:rPr>
              <a:t>Lorem ipsum dolor sit amet, consectetur adipiscing elit. Morbi at malesuada eros. Morbi porta diam sem, facilisis fringilla nisl blandit vitae. </a:t>
            </a:r>
            <a:endParaRPr sz="1300">
              <a:solidFill>
                <a:srgbClr val="003B74"/>
              </a:solidFill>
              <a:latin typeface="Roboto"/>
              <a:ea typeface="Roboto"/>
              <a:cs typeface="Roboto"/>
              <a:sym typeface="Roboto"/>
            </a:endParaRPr>
          </a:p>
        </p:txBody>
      </p:sp>
      <p:sp>
        <p:nvSpPr>
          <p:cNvPr id="115" name="Google Shape;115;p19"/>
          <p:cNvSpPr txBox="1"/>
          <p:nvPr/>
        </p:nvSpPr>
        <p:spPr>
          <a:xfrm>
            <a:off x="129965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pic>
        <p:nvPicPr>
          <p:cNvPr id="116" name="Google Shape;116;p19"/>
          <p:cNvPicPr preferRelativeResize="0"/>
          <p:nvPr/>
        </p:nvPicPr>
        <p:blipFill>
          <a:blip r:embed="rId4">
            <a:alphaModFix/>
          </a:blip>
          <a:stretch>
            <a:fillRect/>
          </a:stretch>
        </p:blipFill>
        <p:spPr>
          <a:xfrm>
            <a:off x="1364974" y="1607945"/>
            <a:ext cx="723716" cy="721545"/>
          </a:xfrm>
          <a:prstGeom prst="rect">
            <a:avLst/>
          </a:prstGeom>
          <a:noFill/>
          <a:ln>
            <a:noFill/>
          </a:ln>
        </p:spPr>
      </p:pic>
      <p:pic>
        <p:nvPicPr>
          <p:cNvPr id="117" name="Google Shape;117;p19"/>
          <p:cNvPicPr preferRelativeResize="0"/>
          <p:nvPr/>
        </p:nvPicPr>
        <p:blipFill>
          <a:blip r:embed="rId5">
            <a:alphaModFix/>
          </a:blip>
          <a:stretch>
            <a:fillRect/>
          </a:stretch>
        </p:blipFill>
        <p:spPr>
          <a:xfrm>
            <a:off x="3817162" y="1702237"/>
            <a:ext cx="583687" cy="581937"/>
          </a:xfrm>
          <a:prstGeom prst="rect">
            <a:avLst/>
          </a:prstGeom>
          <a:noFill/>
          <a:ln>
            <a:noFill/>
          </a:ln>
        </p:spPr>
      </p:pic>
      <p:pic>
        <p:nvPicPr>
          <p:cNvPr id="118" name="Google Shape;118;p19"/>
          <p:cNvPicPr preferRelativeResize="0"/>
          <p:nvPr/>
        </p:nvPicPr>
        <p:blipFill>
          <a:blip r:embed="rId6">
            <a:alphaModFix/>
          </a:blip>
          <a:stretch>
            <a:fillRect/>
          </a:stretch>
        </p:blipFill>
        <p:spPr>
          <a:xfrm>
            <a:off x="6105109" y="1632423"/>
            <a:ext cx="723716" cy="721545"/>
          </a:xfrm>
          <a:prstGeom prst="rect">
            <a:avLst/>
          </a:prstGeom>
          <a:noFill/>
          <a:ln>
            <a:noFill/>
          </a:ln>
        </p:spPr>
      </p:pic>
      <p:sp>
        <p:nvSpPr>
          <p:cNvPr id="119" name="Google Shape;119;p19"/>
          <p:cNvSpPr txBox="1"/>
          <p:nvPr/>
        </p:nvSpPr>
        <p:spPr>
          <a:xfrm>
            <a:off x="129965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sp>
        <p:nvSpPr>
          <p:cNvPr id="120" name="Google Shape;120;p19"/>
          <p:cNvSpPr txBox="1"/>
          <p:nvPr/>
        </p:nvSpPr>
        <p:spPr>
          <a:xfrm>
            <a:off x="3702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sp>
        <p:nvSpPr>
          <p:cNvPr id="121" name="Google Shape;121;p19"/>
          <p:cNvSpPr txBox="1"/>
          <p:nvPr/>
        </p:nvSpPr>
        <p:spPr>
          <a:xfrm>
            <a:off x="3702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sp>
        <p:nvSpPr>
          <p:cNvPr id="122" name="Google Shape;122;p19"/>
          <p:cNvSpPr txBox="1"/>
          <p:nvPr/>
        </p:nvSpPr>
        <p:spPr>
          <a:xfrm>
            <a:off x="6105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sp>
        <p:nvSpPr>
          <p:cNvPr id="123" name="Google Shape;123;p19"/>
          <p:cNvSpPr txBox="1"/>
          <p:nvPr/>
        </p:nvSpPr>
        <p:spPr>
          <a:xfrm>
            <a:off x="6105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pic>
        <p:nvPicPr>
          <p:cNvPr id="124" name="Google Shape;124;p19"/>
          <p:cNvPicPr preferRelativeResize="0"/>
          <p:nvPr/>
        </p:nvPicPr>
        <p:blipFill>
          <a:blip r:embed="rId7">
            <a:alphaModFix/>
          </a:blip>
          <a:stretch>
            <a:fillRect/>
          </a:stretch>
        </p:blipFill>
        <p:spPr>
          <a:xfrm>
            <a:off x="1364977" y="4074025"/>
            <a:ext cx="491075" cy="48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8"/>
        <p:cNvGrpSpPr/>
        <p:nvPr/>
      </p:nvGrpSpPr>
      <p:grpSpPr>
        <a:xfrm>
          <a:off x="0" y="0"/>
          <a:ext cx="0" cy="0"/>
          <a:chOff x="0" y="0"/>
          <a:chExt cx="0" cy="0"/>
        </a:xfrm>
      </p:grpSpPr>
      <p:sp>
        <p:nvSpPr>
          <p:cNvPr id="129" name="Google Shape;129;p20"/>
          <p:cNvSpPr/>
          <p:nvPr/>
        </p:nvSpPr>
        <p:spPr>
          <a:xfrm>
            <a:off x="4718000" y="1384400"/>
            <a:ext cx="3335700" cy="2361300"/>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0" name="Google Shape;130;p20"/>
          <p:cNvSpPr/>
          <p:nvPr/>
        </p:nvSpPr>
        <p:spPr>
          <a:xfrm>
            <a:off x="1103900" y="1384400"/>
            <a:ext cx="3335700" cy="2361300"/>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1" name="Google Shape;131;p20"/>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2" name="Google Shape;132;p20"/>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rgbClr val="003B74"/>
                </a:solidFill>
                <a:latin typeface="Roboto Black"/>
                <a:ea typeface="Roboto Black"/>
                <a:cs typeface="Roboto Black"/>
                <a:sym typeface="Roboto Black"/>
              </a:rPr>
              <a:t>Título de la diapositiva</a:t>
            </a:r>
            <a:endParaRPr sz="2500">
              <a:solidFill>
                <a:srgbClr val="003B74"/>
              </a:solidFill>
              <a:latin typeface="Roboto Black"/>
              <a:ea typeface="Roboto Black"/>
              <a:cs typeface="Roboto Black"/>
              <a:sym typeface="Roboto Black"/>
            </a:endParaRPr>
          </a:p>
        </p:txBody>
      </p:sp>
      <p:sp>
        <p:nvSpPr>
          <p:cNvPr id="133" name="Google Shape;133;p20"/>
          <p:cNvSpPr txBox="1"/>
          <p:nvPr/>
        </p:nvSpPr>
        <p:spPr>
          <a:xfrm>
            <a:off x="1103900" y="4041775"/>
            <a:ext cx="6949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a:t>
            </a:r>
            <a:endParaRPr sz="1300">
              <a:solidFill>
                <a:schemeClr val="lt1"/>
              </a:solidFill>
              <a:latin typeface="Roboto"/>
              <a:ea typeface="Roboto"/>
              <a:cs typeface="Roboto"/>
              <a:sym typeface="Roboto"/>
            </a:endParaRPr>
          </a:p>
        </p:txBody>
      </p:sp>
      <p:sp>
        <p:nvSpPr>
          <p:cNvPr id="134" name="Google Shape;134;p20"/>
          <p:cNvSpPr txBox="1"/>
          <p:nvPr/>
        </p:nvSpPr>
        <p:spPr>
          <a:xfrm>
            <a:off x="1419200" y="2510975"/>
            <a:ext cx="2682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a:t>
            </a:r>
            <a:endParaRPr sz="1300">
              <a:solidFill>
                <a:schemeClr val="dk2"/>
              </a:solidFill>
              <a:latin typeface="Roboto"/>
              <a:ea typeface="Roboto"/>
              <a:cs typeface="Roboto"/>
              <a:sym typeface="Roboto"/>
            </a:endParaRPr>
          </a:p>
        </p:txBody>
      </p:sp>
      <p:pic>
        <p:nvPicPr>
          <p:cNvPr id="135" name="Google Shape;135;p20"/>
          <p:cNvPicPr preferRelativeResize="0"/>
          <p:nvPr/>
        </p:nvPicPr>
        <p:blipFill>
          <a:blip r:embed="rId4">
            <a:alphaModFix/>
          </a:blip>
          <a:stretch>
            <a:fillRect/>
          </a:stretch>
        </p:blipFill>
        <p:spPr>
          <a:xfrm>
            <a:off x="3378374" y="1607945"/>
            <a:ext cx="723716" cy="721545"/>
          </a:xfrm>
          <a:prstGeom prst="rect">
            <a:avLst/>
          </a:prstGeom>
          <a:noFill/>
          <a:ln>
            <a:noFill/>
          </a:ln>
        </p:spPr>
      </p:pic>
      <p:pic>
        <p:nvPicPr>
          <p:cNvPr id="136" name="Google Shape;136;p20"/>
          <p:cNvPicPr preferRelativeResize="0"/>
          <p:nvPr/>
        </p:nvPicPr>
        <p:blipFill>
          <a:blip r:embed="rId5">
            <a:alphaModFix/>
          </a:blip>
          <a:stretch>
            <a:fillRect/>
          </a:stretch>
        </p:blipFill>
        <p:spPr>
          <a:xfrm>
            <a:off x="7115674" y="1607960"/>
            <a:ext cx="628725" cy="626840"/>
          </a:xfrm>
          <a:prstGeom prst="rect">
            <a:avLst/>
          </a:prstGeom>
          <a:noFill/>
          <a:ln>
            <a:noFill/>
          </a:ln>
        </p:spPr>
      </p:pic>
      <p:sp>
        <p:nvSpPr>
          <p:cNvPr id="137" name="Google Shape;137;p20"/>
          <p:cNvSpPr txBox="1"/>
          <p:nvPr/>
        </p:nvSpPr>
        <p:spPr>
          <a:xfrm>
            <a:off x="1419200" y="215495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138" name="Google Shape;138;p20"/>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chemeClr val="lt1"/>
                </a:solidFill>
                <a:latin typeface="Roboto Black"/>
                <a:ea typeface="Roboto Black"/>
                <a:cs typeface="Roboto Black"/>
                <a:sym typeface="Roboto Black"/>
              </a:rPr>
              <a:t>Título de la diapositiva</a:t>
            </a:r>
            <a:endParaRPr sz="2500">
              <a:solidFill>
                <a:schemeClr val="lt1"/>
              </a:solidFill>
              <a:latin typeface="Roboto Black"/>
              <a:ea typeface="Roboto Black"/>
              <a:cs typeface="Roboto Black"/>
              <a:sym typeface="Roboto Black"/>
            </a:endParaRPr>
          </a:p>
        </p:txBody>
      </p:sp>
      <p:sp>
        <p:nvSpPr>
          <p:cNvPr id="139" name="Google Shape;139;p20"/>
          <p:cNvSpPr txBox="1"/>
          <p:nvPr/>
        </p:nvSpPr>
        <p:spPr>
          <a:xfrm>
            <a:off x="5044400" y="2510975"/>
            <a:ext cx="2682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a:t>
            </a:r>
            <a:endParaRPr sz="1300">
              <a:solidFill>
                <a:schemeClr val="dk2"/>
              </a:solidFill>
              <a:latin typeface="Roboto"/>
              <a:ea typeface="Roboto"/>
              <a:cs typeface="Roboto"/>
              <a:sym typeface="Roboto"/>
            </a:endParaRPr>
          </a:p>
        </p:txBody>
      </p:sp>
      <p:sp>
        <p:nvSpPr>
          <p:cNvPr id="140" name="Google Shape;140;p20"/>
          <p:cNvSpPr txBox="1"/>
          <p:nvPr/>
        </p:nvSpPr>
        <p:spPr>
          <a:xfrm>
            <a:off x="5044400" y="215495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36</cp:revision>
  <dcterms:modified xsi:type="dcterms:W3CDTF">2024-03-13T13:35:53Z</dcterms:modified>
</cp:coreProperties>
</file>