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50C2B-2195-8D05-035A-0FD26C31D04B}" v="6" dt="2024-03-01T14:05:35.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50</cp:revision>
  <dcterms:modified xsi:type="dcterms:W3CDTF">2024-03-13T13:37:05Z</dcterms:modified>
</cp:coreProperties>
</file>