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Roboto" panose="02000000000000000000" pitchFamily="2" charset="0"/>
      <p:regular r:id="rId16"/>
      <p:bold r:id="rId17"/>
      <p:italic r:id="rId18"/>
      <p:boldItalic r:id="rId19"/>
    </p:embeddedFont>
    <p:embeddedFont>
      <p:font typeface="Roboto Black" panose="02000000000000000000" pitchFamily="2" charset="0"/>
      <p:bold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54">
          <p15:clr>
            <a:srgbClr val="A4A3A4"/>
          </p15:clr>
        </p15:guide>
        <p15:guide id="2" pos="4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385103-2A01-4A78-B37F-3079CF875033}" v="6" dt="2024-02-26T13:54:34.8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454"/>
        <p:guide pos="45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164d998d8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c164d998d8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c164d998d8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c164d998d8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c164d998d8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c164d998d8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c164d998d8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c164d998d8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c164d998d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c164d998d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c164d998d8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c164d998d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c164d998d8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c164d998d8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c164d998d8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c164d998d8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c164d998d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c164d998d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c164d998d8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c164d998d8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c164d998d8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c164d998d8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c164d998d8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c164d998d8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53"/>
        <p:cNvGrpSpPr/>
        <p:nvPr/>
      </p:nvGrpSpPr>
      <p:grpSpPr>
        <a:xfrm>
          <a:off x="0" y="0"/>
          <a:ext cx="0" cy="0"/>
          <a:chOff x="0" y="0"/>
          <a:chExt cx="0" cy="0"/>
        </a:xfrm>
      </p:grpSpPr>
      <p:pic>
        <p:nvPicPr>
          <p:cNvPr id="3" name="Picture 2">
            <a:extLst>
              <a:ext uri="{FF2B5EF4-FFF2-40B4-BE49-F238E27FC236}">
                <a16:creationId xmlns:a16="http://schemas.microsoft.com/office/drawing/2014/main" id="{33D0E1BD-0F68-C010-3255-2AC6415B432B}"/>
              </a:ext>
            </a:extLst>
          </p:cNvPr>
          <p:cNvPicPr>
            <a:picLocks noChangeAspect="1"/>
          </p:cNvPicPr>
          <p:nvPr/>
        </p:nvPicPr>
        <p:blipFill>
          <a:blip r:embed="rId4"/>
          <a:stretch>
            <a:fillRect/>
          </a:stretch>
        </p:blipFill>
        <p:spPr>
          <a:xfrm>
            <a:off x="3381122" y="1077578"/>
            <a:ext cx="2381755" cy="24168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52"/>
        <p:cNvGrpSpPr/>
        <p:nvPr/>
      </p:nvGrpSpPr>
      <p:grpSpPr>
        <a:xfrm>
          <a:off x="0" y="0"/>
          <a:ext cx="0" cy="0"/>
          <a:chOff x="0" y="0"/>
          <a:chExt cx="0" cy="0"/>
        </a:xfrm>
      </p:grpSpPr>
      <p:sp>
        <p:nvSpPr>
          <p:cNvPr id="153" name="Google Shape;153;p22"/>
          <p:cNvSpPr txBox="1"/>
          <p:nvPr/>
        </p:nvSpPr>
        <p:spPr>
          <a:xfrm>
            <a:off x="633025" y="2207075"/>
            <a:ext cx="25380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Título de </a:t>
            </a:r>
            <a:endParaRPr sz="2500">
              <a:solidFill>
                <a:srgbClr val="003B74"/>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la presentación</a:t>
            </a:r>
            <a:endParaRPr sz="2500">
              <a:solidFill>
                <a:srgbClr val="003B74"/>
              </a:solidFill>
              <a:latin typeface="Roboto Black"/>
              <a:ea typeface="Roboto Black"/>
              <a:cs typeface="Roboto Black"/>
              <a:sym typeface="Roboto Black"/>
            </a:endParaRPr>
          </a:p>
        </p:txBody>
      </p:sp>
      <p:sp>
        <p:nvSpPr>
          <p:cNvPr id="154" name="Google Shape;154;p22"/>
          <p:cNvSpPr txBox="1"/>
          <p:nvPr/>
        </p:nvSpPr>
        <p:spPr>
          <a:xfrm>
            <a:off x="4998050" y="1411600"/>
            <a:ext cx="3211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a:t>
            </a:r>
            <a:endParaRPr sz="1500">
              <a:solidFill>
                <a:schemeClr val="dk2"/>
              </a:solidFill>
              <a:latin typeface="Roboto"/>
              <a:ea typeface="Roboto"/>
              <a:cs typeface="Roboto"/>
              <a:sym typeface="Roboto"/>
            </a:endParaRPr>
          </a:p>
        </p:txBody>
      </p:sp>
      <p:sp>
        <p:nvSpPr>
          <p:cNvPr id="155" name="Google Shape;155;p22"/>
          <p:cNvSpPr txBox="1"/>
          <p:nvPr/>
        </p:nvSpPr>
        <p:spPr>
          <a:xfrm>
            <a:off x="3998450" y="1423900"/>
            <a:ext cx="999600" cy="714300"/>
          </a:xfrm>
          <a:prstGeom prst="rect">
            <a:avLst/>
          </a:prstGeom>
          <a:noFill/>
          <a:ln>
            <a:noFill/>
          </a:ln>
        </p:spPr>
        <p:txBody>
          <a:bodyPr spcFirstLastPara="1" wrap="square" lIns="91425" tIns="91425" rIns="91425" bIns="91425" anchor="t" anchorCtr="0">
            <a:spAutoFit/>
          </a:bodyPr>
          <a:lstStyle/>
          <a:p>
            <a:pPr marL="0" lvl="0" indent="0" algn="r" rtl="0">
              <a:lnSpc>
                <a:spcPct val="80000"/>
              </a:lnSpc>
              <a:spcBef>
                <a:spcPts val="0"/>
              </a:spcBef>
              <a:spcAft>
                <a:spcPts val="0"/>
              </a:spcAft>
              <a:buNone/>
            </a:pPr>
            <a:r>
              <a:rPr lang="es" sz="4300">
                <a:solidFill>
                  <a:srgbClr val="003B74"/>
                </a:solidFill>
                <a:latin typeface="Roboto Black"/>
                <a:ea typeface="Roboto Black"/>
                <a:cs typeface="Roboto Black"/>
                <a:sym typeface="Roboto Black"/>
              </a:rPr>
              <a:t>01</a:t>
            </a:r>
            <a:endParaRPr sz="4300">
              <a:solidFill>
                <a:srgbClr val="003B74"/>
              </a:solidFill>
              <a:latin typeface="Roboto Black"/>
              <a:ea typeface="Roboto Black"/>
              <a:cs typeface="Roboto Black"/>
              <a:sym typeface="Roboto Black"/>
            </a:endParaRPr>
          </a:p>
        </p:txBody>
      </p:sp>
      <p:sp>
        <p:nvSpPr>
          <p:cNvPr id="156" name="Google Shape;156;p22"/>
          <p:cNvSpPr txBox="1"/>
          <p:nvPr/>
        </p:nvSpPr>
        <p:spPr>
          <a:xfrm>
            <a:off x="4998050" y="2237825"/>
            <a:ext cx="3182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a:t>
            </a:r>
            <a:endParaRPr sz="1500">
              <a:solidFill>
                <a:schemeClr val="dk2"/>
              </a:solidFill>
              <a:latin typeface="Roboto"/>
              <a:ea typeface="Roboto"/>
              <a:cs typeface="Roboto"/>
              <a:sym typeface="Roboto"/>
            </a:endParaRPr>
          </a:p>
        </p:txBody>
      </p:sp>
      <p:sp>
        <p:nvSpPr>
          <p:cNvPr id="157" name="Google Shape;157;p22"/>
          <p:cNvSpPr txBox="1"/>
          <p:nvPr/>
        </p:nvSpPr>
        <p:spPr>
          <a:xfrm>
            <a:off x="3998450" y="2250125"/>
            <a:ext cx="999600" cy="714300"/>
          </a:xfrm>
          <a:prstGeom prst="rect">
            <a:avLst/>
          </a:prstGeom>
          <a:noFill/>
          <a:ln>
            <a:noFill/>
          </a:ln>
        </p:spPr>
        <p:txBody>
          <a:bodyPr spcFirstLastPara="1" wrap="square" lIns="91425" tIns="91425" rIns="91425" bIns="91425" anchor="t" anchorCtr="0">
            <a:spAutoFit/>
          </a:bodyPr>
          <a:lstStyle/>
          <a:p>
            <a:pPr marL="0" lvl="0" indent="0" algn="r" rtl="0">
              <a:lnSpc>
                <a:spcPct val="80000"/>
              </a:lnSpc>
              <a:spcBef>
                <a:spcPts val="0"/>
              </a:spcBef>
              <a:spcAft>
                <a:spcPts val="0"/>
              </a:spcAft>
              <a:buNone/>
            </a:pPr>
            <a:r>
              <a:rPr lang="es" sz="4300">
                <a:solidFill>
                  <a:srgbClr val="003B74"/>
                </a:solidFill>
                <a:latin typeface="Roboto Black"/>
                <a:ea typeface="Roboto Black"/>
                <a:cs typeface="Roboto Black"/>
                <a:sym typeface="Roboto Black"/>
              </a:rPr>
              <a:t>02</a:t>
            </a:r>
            <a:endParaRPr sz="4300">
              <a:solidFill>
                <a:srgbClr val="003B74"/>
              </a:solidFill>
              <a:latin typeface="Roboto Black"/>
              <a:ea typeface="Roboto Black"/>
              <a:cs typeface="Roboto Black"/>
              <a:sym typeface="Roboto Black"/>
            </a:endParaRPr>
          </a:p>
        </p:txBody>
      </p:sp>
      <p:sp>
        <p:nvSpPr>
          <p:cNvPr id="158" name="Google Shape;158;p22"/>
          <p:cNvSpPr txBox="1"/>
          <p:nvPr/>
        </p:nvSpPr>
        <p:spPr>
          <a:xfrm>
            <a:off x="4998050" y="3076350"/>
            <a:ext cx="3159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a:t>
            </a:r>
            <a:endParaRPr sz="1500">
              <a:solidFill>
                <a:schemeClr val="dk2"/>
              </a:solidFill>
              <a:latin typeface="Roboto"/>
              <a:ea typeface="Roboto"/>
              <a:cs typeface="Roboto"/>
              <a:sym typeface="Roboto"/>
            </a:endParaRPr>
          </a:p>
        </p:txBody>
      </p:sp>
      <p:sp>
        <p:nvSpPr>
          <p:cNvPr id="159" name="Google Shape;159;p22"/>
          <p:cNvSpPr txBox="1"/>
          <p:nvPr/>
        </p:nvSpPr>
        <p:spPr>
          <a:xfrm>
            <a:off x="3998450" y="3088650"/>
            <a:ext cx="999600" cy="714300"/>
          </a:xfrm>
          <a:prstGeom prst="rect">
            <a:avLst/>
          </a:prstGeom>
          <a:noFill/>
          <a:ln>
            <a:noFill/>
          </a:ln>
        </p:spPr>
        <p:txBody>
          <a:bodyPr spcFirstLastPara="1" wrap="square" lIns="91425" tIns="91425" rIns="91425" bIns="91425" anchor="t" anchorCtr="0">
            <a:spAutoFit/>
          </a:bodyPr>
          <a:lstStyle/>
          <a:p>
            <a:pPr marL="0" lvl="0" indent="0" algn="r" rtl="0">
              <a:lnSpc>
                <a:spcPct val="80000"/>
              </a:lnSpc>
              <a:spcBef>
                <a:spcPts val="0"/>
              </a:spcBef>
              <a:spcAft>
                <a:spcPts val="0"/>
              </a:spcAft>
              <a:buNone/>
            </a:pPr>
            <a:r>
              <a:rPr lang="es" sz="4300">
                <a:solidFill>
                  <a:srgbClr val="003B74"/>
                </a:solidFill>
                <a:latin typeface="Roboto Black"/>
                <a:ea typeface="Roboto Black"/>
                <a:cs typeface="Roboto Black"/>
                <a:sym typeface="Roboto Black"/>
              </a:rPr>
              <a:t>03</a:t>
            </a:r>
            <a:endParaRPr sz="4300">
              <a:solidFill>
                <a:srgbClr val="003B74"/>
              </a:solidFill>
              <a:latin typeface="Roboto Black"/>
              <a:ea typeface="Roboto Black"/>
              <a:cs typeface="Roboto Black"/>
              <a:sym typeface="Roboto Black"/>
            </a:endParaRPr>
          </a:p>
        </p:txBody>
      </p:sp>
      <p:cxnSp>
        <p:nvCxnSpPr>
          <p:cNvPr id="160" name="Google Shape;160;p22"/>
          <p:cNvCxnSpPr/>
          <p:nvPr/>
        </p:nvCxnSpPr>
        <p:spPr>
          <a:xfrm>
            <a:off x="3758725" y="1216050"/>
            <a:ext cx="0" cy="2868600"/>
          </a:xfrm>
          <a:prstGeom prst="straightConnector1">
            <a:avLst/>
          </a:prstGeom>
          <a:noFill/>
          <a:ln w="19050" cap="flat" cmpd="sng">
            <a:solidFill>
              <a:srgbClr val="003B74"/>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64"/>
        <p:cNvGrpSpPr/>
        <p:nvPr/>
      </p:nvGrpSpPr>
      <p:grpSpPr>
        <a:xfrm>
          <a:off x="0" y="0"/>
          <a:ext cx="0" cy="0"/>
          <a:chOff x="0" y="0"/>
          <a:chExt cx="0" cy="0"/>
        </a:xfrm>
      </p:grpSpPr>
      <p:sp>
        <p:nvSpPr>
          <p:cNvPr id="165" name="Google Shape;165;p23"/>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66" name="Google Shape;166;p23"/>
          <p:cNvSpPr txBox="1"/>
          <p:nvPr/>
        </p:nvSpPr>
        <p:spPr>
          <a:xfrm>
            <a:off x="5424025" y="1275550"/>
            <a:ext cx="293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000">
                <a:solidFill>
                  <a:schemeClr val="lt1"/>
                </a:solidFill>
                <a:latin typeface="Roboto"/>
                <a:ea typeface="Roboto"/>
                <a:cs typeface="Roboto"/>
                <a:sym typeface="Roboto"/>
              </a:rPr>
              <a:t>Lorem Ipsum is simply dummy text of the printing and typesetting industry. Lorem Ipsum has been the industry's standard dummy text ever since the 1500s.</a:t>
            </a:r>
            <a:endParaRPr sz="1300">
              <a:solidFill>
                <a:schemeClr val="lt1"/>
              </a:solidFill>
              <a:latin typeface="Roboto"/>
              <a:ea typeface="Roboto"/>
              <a:cs typeface="Roboto"/>
              <a:sym typeface="Roboto"/>
            </a:endParaRPr>
          </a:p>
        </p:txBody>
      </p:sp>
      <p:pic>
        <p:nvPicPr>
          <p:cNvPr id="167" name="Google Shape;167;p23"/>
          <p:cNvPicPr preferRelativeResize="0"/>
          <p:nvPr/>
        </p:nvPicPr>
        <p:blipFill>
          <a:blip r:embed="rId4">
            <a:alphaModFix/>
          </a:blip>
          <a:stretch>
            <a:fillRect/>
          </a:stretch>
        </p:blipFill>
        <p:spPr>
          <a:xfrm>
            <a:off x="0" y="0"/>
            <a:ext cx="3903865" cy="5143500"/>
          </a:xfrm>
          <a:prstGeom prst="rect">
            <a:avLst/>
          </a:prstGeom>
          <a:noFill/>
          <a:ln>
            <a:noFill/>
          </a:ln>
        </p:spPr>
      </p:pic>
      <p:pic>
        <p:nvPicPr>
          <p:cNvPr id="168" name="Google Shape;168;p23"/>
          <p:cNvPicPr preferRelativeResize="0"/>
          <p:nvPr/>
        </p:nvPicPr>
        <p:blipFill>
          <a:blip r:embed="rId5">
            <a:alphaModFix/>
          </a:blip>
          <a:stretch>
            <a:fillRect/>
          </a:stretch>
        </p:blipFill>
        <p:spPr>
          <a:xfrm>
            <a:off x="4473925" y="1275550"/>
            <a:ext cx="826675" cy="807084"/>
          </a:xfrm>
          <a:prstGeom prst="rect">
            <a:avLst/>
          </a:prstGeom>
          <a:noFill/>
          <a:ln>
            <a:noFill/>
          </a:ln>
        </p:spPr>
      </p:pic>
      <p:pic>
        <p:nvPicPr>
          <p:cNvPr id="169" name="Google Shape;169;p23"/>
          <p:cNvPicPr preferRelativeResize="0"/>
          <p:nvPr/>
        </p:nvPicPr>
        <p:blipFill>
          <a:blip r:embed="rId6">
            <a:alphaModFix/>
          </a:blip>
          <a:stretch>
            <a:fillRect/>
          </a:stretch>
        </p:blipFill>
        <p:spPr>
          <a:xfrm>
            <a:off x="4473925" y="3244191"/>
            <a:ext cx="826675" cy="807084"/>
          </a:xfrm>
          <a:prstGeom prst="rect">
            <a:avLst/>
          </a:prstGeom>
          <a:noFill/>
          <a:ln>
            <a:noFill/>
          </a:ln>
        </p:spPr>
      </p:pic>
      <p:pic>
        <p:nvPicPr>
          <p:cNvPr id="170" name="Google Shape;170;p23"/>
          <p:cNvPicPr preferRelativeResize="0"/>
          <p:nvPr/>
        </p:nvPicPr>
        <p:blipFill>
          <a:blip r:embed="rId7">
            <a:alphaModFix/>
          </a:blip>
          <a:stretch>
            <a:fillRect/>
          </a:stretch>
        </p:blipFill>
        <p:spPr>
          <a:xfrm>
            <a:off x="4473925" y="2259870"/>
            <a:ext cx="826675" cy="807084"/>
          </a:xfrm>
          <a:prstGeom prst="rect">
            <a:avLst/>
          </a:prstGeom>
          <a:noFill/>
          <a:ln>
            <a:noFill/>
          </a:ln>
        </p:spPr>
      </p:pic>
      <p:sp>
        <p:nvSpPr>
          <p:cNvPr id="171" name="Google Shape;171;p23"/>
          <p:cNvSpPr txBox="1"/>
          <p:nvPr/>
        </p:nvSpPr>
        <p:spPr>
          <a:xfrm>
            <a:off x="5424025" y="2244450"/>
            <a:ext cx="293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000">
                <a:solidFill>
                  <a:schemeClr val="lt1"/>
                </a:solidFill>
                <a:latin typeface="Roboto"/>
                <a:ea typeface="Roboto"/>
                <a:cs typeface="Roboto"/>
                <a:sym typeface="Roboto"/>
              </a:rPr>
              <a:t>Lorem Ipsum is simply dummy text of the printing and typesetting industry. Lorem Ipsum has been the industry's standard dummy text ever since the 1500s.</a:t>
            </a:r>
            <a:endParaRPr sz="1300">
              <a:solidFill>
                <a:schemeClr val="lt1"/>
              </a:solidFill>
              <a:latin typeface="Roboto"/>
              <a:ea typeface="Roboto"/>
              <a:cs typeface="Roboto"/>
              <a:sym typeface="Roboto"/>
            </a:endParaRPr>
          </a:p>
        </p:txBody>
      </p:sp>
      <p:sp>
        <p:nvSpPr>
          <p:cNvPr id="172" name="Google Shape;172;p23"/>
          <p:cNvSpPr txBox="1"/>
          <p:nvPr/>
        </p:nvSpPr>
        <p:spPr>
          <a:xfrm>
            <a:off x="5444275" y="3247525"/>
            <a:ext cx="293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000">
                <a:solidFill>
                  <a:schemeClr val="lt1"/>
                </a:solidFill>
                <a:latin typeface="Roboto"/>
                <a:ea typeface="Roboto"/>
                <a:cs typeface="Roboto"/>
                <a:sym typeface="Roboto"/>
              </a:rPr>
              <a:t>Lorem Ipsum is simply dummy text of the printing and typesetting industry. Lorem Ipsum has been the industry's standard dummy text ever since the 1500s.</a:t>
            </a:r>
            <a:endParaRPr sz="1300">
              <a:solidFill>
                <a:schemeClr val="lt1"/>
              </a:solidFill>
              <a:latin typeface="Roboto"/>
              <a:ea typeface="Roboto"/>
              <a:cs typeface="Roboto"/>
              <a:sym typeface="Roboto"/>
            </a:endParaRPr>
          </a:p>
        </p:txBody>
      </p:sp>
      <p:sp>
        <p:nvSpPr>
          <p:cNvPr id="173" name="Google Shape;173;p23"/>
          <p:cNvSpPr txBox="1"/>
          <p:nvPr/>
        </p:nvSpPr>
        <p:spPr>
          <a:xfrm>
            <a:off x="643808" y="3944900"/>
            <a:ext cx="2350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5000">
                <a:solidFill>
                  <a:schemeClr val="lt1"/>
                </a:solidFill>
                <a:latin typeface="Roboto Black"/>
                <a:ea typeface="Roboto Black"/>
                <a:cs typeface="Roboto Black"/>
                <a:sym typeface="Roboto Black"/>
              </a:rPr>
              <a:t>Título</a:t>
            </a:r>
            <a:endParaRPr sz="5000"/>
          </a:p>
        </p:txBody>
      </p:sp>
      <p:pic>
        <p:nvPicPr>
          <p:cNvPr id="3" name="Picture 2">
            <a:extLst>
              <a:ext uri="{FF2B5EF4-FFF2-40B4-BE49-F238E27FC236}">
                <a16:creationId xmlns:a16="http://schemas.microsoft.com/office/drawing/2014/main" id="{DABE7CDD-33EF-59A4-8926-40E0E56666D6}"/>
              </a:ext>
            </a:extLst>
          </p:cNvPr>
          <p:cNvPicPr>
            <a:picLocks noChangeAspect="1"/>
          </p:cNvPicPr>
          <p:nvPr/>
        </p:nvPicPr>
        <p:blipFill>
          <a:blip r:embed="rId8"/>
          <a:stretch>
            <a:fillRect/>
          </a:stretch>
        </p:blipFill>
        <p:spPr>
          <a:xfrm>
            <a:off x="7922865" y="0"/>
            <a:ext cx="801249" cy="81234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24"/>
          <p:cNvPicPr preferRelativeResize="0"/>
          <p:nvPr/>
        </p:nvPicPr>
        <p:blipFill>
          <a:blip r:embed="rId3">
            <a:alphaModFix/>
          </a:blip>
          <a:stretch>
            <a:fillRect/>
          </a:stretch>
        </p:blipFill>
        <p:spPr>
          <a:xfrm>
            <a:off x="-20687" y="-11637"/>
            <a:ext cx="9185376" cy="5166774"/>
          </a:xfrm>
          <a:prstGeom prst="rect">
            <a:avLst/>
          </a:prstGeom>
          <a:noFill/>
          <a:ln>
            <a:noFill/>
          </a:ln>
        </p:spPr>
      </p:pic>
      <p:sp>
        <p:nvSpPr>
          <p:cNvPr id="179" name="Google Shape;179;p24"/>
          <p:cNvSpPr txBox="1"/>
          <p:nvPr/>
        </p:nvSpPr>
        <p:spPr>
          <a:xfrm>
            <a:off x="656000" y="3726225"/>
            <a:ext cx="3943800" cy="10467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3500">
                <a:solidFill>
                  <a:schemeClr val="lt1"/>
                </a:solidFill>
                <a:latin typeface="Roboto Black"/>
                <a:ea typeface="Roboto Black"/>
                <a:cs typeface="Roboto Black"/>
                <a:sym typeface="Roboto Black"/>
              </a:rPr>
              <a:t>Título de la presentación</a:t>
            </a:r>
            <a:endParaRPr sz="3500">
              <a:solidFill>
                <a:schemeClr val="lt1"/>
              </a:solidFill>
              <a:latin typeface="Roboto Black"/>
              <a:ea typeface="Roboto Black"/>
              <a:cs typeface="Roboto Black"/>
              <a:sym typeface="Roboto Black"/>
            </a:endParaRPr>
          </a:p>
        </p:txBody>
      </p:sp>
      <p:pic>
        <p:nvPicPr>
          <p:cNvPr id="9" name="Picture 8">
            <a:extLst>
              <a:ext uri="{FF2B5EF4-FFF2-40B4-BE49-F238E27FC236}">
                <a16:creationId xmlns:a16="http://schemas.microsoft.com/office/drawing/2014/main" id="{7028CABC-2D7C-979C-2AE0-FEF9A3ED5670}"/>
              </a:ext>
            </a:extLst>
          </p:cNvPr>
          <p:cNvPicPr>
            <a:picLocks noChangeAspect="1"/>
          </p:cNvPicPr>
          <p:nvPr/>
        </p:nvPicPr>
        <p:blipFill>
          <a:blip r:embed="rId4"/>
          <a:stretch>
            <a:fillRect/>
          </a:stretch>
        </p:blipFill>
        <p:spPr>
          <a:xfrm>
            <a:off x="7922865" y="-8164"/>
            <a:ext cx="801249" cy="81234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5"/>
          <p:cNvPicPr preferRelativeResize="0"/>
          <p:nvPr/>
        </p:nvPicPr>
        <p:blipFill rotWithShape="1">
          <a:blip r:embed="rId3">
            <a:alphaModFix/>
          </a:blip>
          <a:srcRect t="15372" b="51800"/>
          <a:stretch/>
        </p:blipFill>
        <p:spPr>
          <a:xfrm>
            <a:off x="0" y="0"/>
            <a:ext cx="9144003" cy="2000704"/>
          </a:xfrm>
          <a:prstGeom prst="rect">
            <a:avLst/>
          </a:prstGeom>
          <a:noFill/>
          <a:ln>
            <a:noFill/>
          </a:ln>
        </p:spPr>
      </p:pic>
      <p:sp>
        <p:nvSpPr>
          <p:cNvPr id="186" name="Google Shape;186;p25"/>
          <p:cNvSpPr txBox="1"/>
          <p:nvPr/>
        </p:nvSpPr>
        <p:spPr>
          <a:xfrm>
            <a:off x="2671350" y="2338725"/>
            <a:ext cx="3801300" cy="4926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D9BA7F"/>
                </a:solidFill>
                <a:latin typeface="Roboto Black"/>
                <a:ea typeface="Roboto Black"/>
                <a:cs typeface="Roboto Black"/>
                <a:sym typeface="Roboto Black"/>
              </a:rPr>
              <a:t>Título de la presentación</a:t>
            </a:r>
            <a:endParaRPr sz="2500">
              <a:solidFill>
                <a:srgbClr val="D9BA7F"/>
              </a:solidFill>
              <a:latin typeface="Roboto Black"/>
              <a:ea typeface="Roboto Black"/>
              <a:cs typeface="Roboto Black"/>
              <a:sym typeface="Roboto Black"/>
            </a:endParaRPr>
          </a:p>
        </p:txBody>
      </p:sp>
      <p:sp>
        <p:nvSpPr>
          <p:cNvPr id="187" name="Google Shape;187;p25"/>
          <p:cNvSpPr txBox="1"/>
          <p:nvPr/>
        </p:nvSpPr>
        <p:spPr>
          <a:xfrm>
            <a:off x="1667450" y="2831325"/>
            <a:ext cx="58092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 nisl blandit vitae. Praesent ullamcorper, mauris sit amet dignissim laoreet, dui mauris condimentum risus, vel facilisis quam arcu ac mi. Integer euismod porttitor mauris, ut viverra nisl. Nullam nec convallis nisi. Donec consectetur iaculis diam. Maecenas vel turpis interdum, hendrerit eros a, posuere elit. Donec ultrices auctor gravida. Donec felis lorem, malesuada eget eleifend ut, tincidunt tempor metus. </a:t>
            </a:r>
            <a:endParaRPr sz="1500">
              <a:solidFill>
                <a:schemeClr val="dk2"/>
              </a:solidFill>
              <a:latin typeface="Roboto"/>
              <a:ea typeface="Roboto"/>
              <a:cs typeface="Roboto"/>
              <a:sym typeface="Roboto"/>
            </a:endParaRPr>
          </a:p>
        </p:txBody>
      </p:sp>
      <p:pic>
        <p:nvPicPr>
          <p:cNvPr id="3" name="Picture 2">
            <a:extLst>
              <a:ext uri="{FF2B5EF4-FFF2-40B4-BE49-F238E27FC236}">
                <a16:creationId xmlns:a16="http://schemas.microsoft.com/office/drawing/2014/main" id="{8BC918A0-D5DF-18C6-699C-01F7CE3285B4}"/>
              </a:ext>
            </a:extLst>
          </p:cNvPr>
          <p:cNvPicPr>
            <a:picLocks noChangeAspect="1"/>
          </p:cNvPicPr>
          <p:nvPr/>
        </p:nvPicPr>
        <p:blipFill>
          <a:blip r:embed="rId4"/>
          <a:stretch>
            <a:fillRect/>
          </a:stretch>
        </p:blipFill>
        <p:spPr>
          <a:xfrm>
            <a:off x="7922865" y="-8164"/>
            <a:ext cx="801249" cy="81234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0" name="Google Shape;60;p14"/>
          <p:cNvSpPr txBox="1"/>
          <p:nvPr/>
        </p:nvSpPr>
        <p:spPr>
          <a:xfrm>
            <a:off x="633025" y="1038100"/>
            <a:ext cx="3943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Título de </a:t>
            </a:r>
            <a:endParaRPr sz="2500">
              <a:solidFill>
                <a:srgbClr val="003B74"/>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la presentación</a:t>
            </a:r>
            <a:endParaRPr sz="2500">
              <a:solidFill>
                <a:srgbClr val="003B74"/>
              </a:solidFill>
              <a:latin typeface="Roboto Black"/>
              <a:ea typeface="Roboto Black"/>
              <a:cs typeface="Roboto Black"/>
              <a:sym typeface="Roboto Black"/>
            </a:endParaRPr>
          </a:p>
        </p:txBody>
      </p:sp>
      <p:sp>
        <p:nvSpPr>
          <p:cNvPr id="61" name="Google Shape;61;p14"/>
          <p:cNvSpPr txBox="1"/>
          <p:nvPr/>
        </p:nvSpPr>
        <p:spPr>
          <a:xfrm>
            <a:off x="633025" y="1929413"/>
            <a:ext cx="45711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500">
              <a:solidFill>
                <a:schemeClr val="dk2"/>
              </a:solidFill>
              <a:latin typeface="Roboto"/>
              <a:ea typeface="Roboto"/>
              <a:cs typeface="Roboto"/>
              <a:sym typeface="Roboto"/>
            </a:endParaRPr>
          </a:p>
        </p:txBody>
      </p:sp>
      <p:pic>
        <p:nvPicPr>
          <p:cNvPr id="62" name="Google Shape;62;p14"/>
          <p:cNvPicPr preferRelativeResize="0"/>
          <p:nvPr/>
        </p:nvPicPr>
        <p:blipFill>
          <a:blip r:embed="rId4">
            <a:alphaModFix/>
          </a:blip>
          <a:stretch>
            <a:fillRect/>
          </a:stretch>
        </p:blipFill>
        <p:spPr>
          <a:xfrm>
            <a:off x="5537525" y="1782951"/>
            <a:ext cx="2798025" cy="2324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66"/>
        <p:cNvGrpSpPr/>
        <p:nvPr/>
      </p:nvGrpSpPr>
      <p:grpSpPr>
        <a:xfrm>
          <a:off x="0" y="0"/>
          <a:ext cx="0" cy="0"/>
          <a:chOff x="0" y="0"/>
          <a:chExt cx="0" cy="0"/>
        </a:xfrm>
      </p:grpSpPr>
      <p:sp>
        <p:nvSpPr>
          <p:cNvPr id="67" name="Google Shape;67;p15"/>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8" name="Google Shape;68;p15"/>
          <p:cNvSpPr txBox="1"/>
          <p:nvPr/>
        </p:nvSpPr>
        <p:spPr>
          <a:xfrm>
            <a:off x="633025" y="1898713"/>
            <a:ext cx="48624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500">
              <a:solidFill>
                <a:schemeClr val="lt1"/>
              </a:solidFill>
              <a:latin typeface="Roboto"/>
              <a:ea typeface="Roboto"/>
              <a:cs typeface="Roboto"/>
              <a:sym typeface="Roboto"/>
            </a:endParaRPr>
          </a:p>
        </p:txBody>
      </p:sp>
      <p:pic>
        <p:nvPicPr>
          <p:cNvPr id="69" name="Google Shape;69;p15"/>
          <p:cNvPicPr preferRelativeResize="0"/>
          <p:nvPr/>
        </p:nvPicPr>
        <p:blipFill>
          <a:blip r:embed="rId4">
            <a:alphaModFix/>
          </a:blip>
          <a:stretch>
            <a:fillRect/>
          </a:stretch>
        </p:blipFill>
        <p:spPr>
          <a:xfrm>
            <a:off x="5965825" y="1743401"/>
            <a:ext cx="2105599" cy="2212525"/>
          </a:xfrm>
          <a:prstGeom prst="rect">
            <a:avLst/>
          </a:prstGeom>
          <a:noFill/>
          <a:ln>
            <a:noFill/>
          </a:ln>
        </p:spPr>
      </p:pic>
      <p:sp>
        <p:nvSpPr>
          <p:cNvPr id="70" name="Google Shape;70;p15"/>
          <p:cNvSpPr txBox="1"/>
          <p:nvPr/>
        </p:nvSpPr>
        <p:spPr>
          <a:xfrm>
            <a:off x="633025" y="1038100"/>
            <a:ext cx="3943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chemeClr val="lt1"/>
                </a:solidFill>
                <a:latin typeface="Roboto Black"/>
                <a:ea typeface="Roboto Black"/>
                <a:cs typeface="Roboto Black"/>
                <a:sym typeface="Roboto Black"/>
              </a:rPr>
              <a:t>Título de </a:t>
            </a:r>
            <a:endParaRPr sz="2500">
              <a:solidFill>
                <a:schemeClr val="lt1"/>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chemeClr val="lt1"/>
                </a:solidFill>
                <a:latin typeface="Roboto Black"/>
                <a:ea typeface="Roboto Black"/>
                <a:cs typeface="Roboto Black"/>
                <a:sym typeface="Roboto Black"/>
              </a:rPr>
              <a:t>la presentación</a:t>
            </a:r>
            <a:endParaRPr sz="2500">
              <a:solidFill>
                <a:schemeClr val="lt1"/>
              </a:solidFill>
              <a:latin typeface="Roboto Black"/>
              <a:ea typeface="Roboto Black"/>
              <a:cs typeface="Roboto Black"/>
              <a:sym typeface="Roboto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74"/>
        <p:cNvGrpSpPr/>
        <p:nvPr/>
      </p:nvGrpSpPr>
      <p:grpSpPr>
        <a:xfrm>
          <a:off x="0" y="0"/>
          <a:ext cx="0" cy="0"/>
          <a:chOff x="0" y="0"/>
          <a:chExt cx="0" cy="0"/>
        </a:xfrm>
      </p:grpSpPr>
      <p:sp>
        <p:nvSpPr>
          <p:cNvPr id="75" name="Google Shape;75;p16"/>
          <p:cNvSpPr txBox="1"/>
          <p:nvPr/>
        </p:nvSpPr>
        <p:spPr>
          <a:xfrm>
            <a:off x="2671350" y="1549575"/>
            <a:ext cx="3801300" cy="4926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Título de la presentación</a:t>
            </a:r>
            <a:endParaRPr sz="2500">
              <a:solidFill>
                <a:srgbClr val="003B74"/>
              </a:solidFill>
              <a:latin typeface="Roboto Black"/>
              <a:ea typeface="Roboto Black"/>
              <a:cs typeface="Roboto Black"/>
              <a:sym typeface="Roboto Black"/>
            </a:endParaRPr>
          </a:p>
        </p:txBody>
      </p:sp>
      <p:sp>
        <p:nvSpPr>
          <p:cNvPr id="76" name="Google Shape;76;p16"/>
          <p:cNvSpPr txBox="1"/>
          <p:nvPr/>
        </p:nvSpPr>
        <p:spPr>
          <a:xfrm>
            <a:off x="1667450" y="2104000"/>
            <a:ext cx="58092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 nisl blandit vitae. Praesent ullamcorper, mauris sit amet dignissim laoreet, dui mauris condimentum risus, vel facilisis quam arcu ac mi. Integer euismod porttitor mauris, ut viverra nisl. Nullam nec convallis nisi. Donec consectetur iaculis diam. Maecenas vel turpis interdum, hendrerit eros a, posuere elit. Donec ultrices auctor gravida. Donec felis lorem, malesuada eget eleifend ut, tincidunt tempor metus. </a:t>
            </a:r>
            <a:endParaRPr sz="1500">
              <a:solidFill>
                <a:schemeClr val="dk2"/>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80"/>
        <p:cNvGrpSpPr/>
        <p:nvPr/>
      </p:nvGrpSpPr>
      <p:grpSpPr>
        <a:xfrm>
          <a:off x="0" y="0"/>
          <a:ext cx="0" cy="0"/>
          <a:chOff x="0" y="0"/>
          <a:chExt cx="0" cy="0"/>
        </a:xfrm>
      </p:grpSpPr>
      <p:sp>
        <p:nvSpPr>
          <p:cNvPr id="81" name="Google Shape;81;p17"/>
          <p:cNvSpPr txBox="1"/>
          <p:nvPr/>
        </p:nvSpPr>
        <p:spPr>
          <a:xfrm>
            <a:off x="2671350" y="1549575"/>
            <a:ext cx="3801300" cy="4926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D9BA7F"/>
                </a:solidFill>
                <a:latin typeface="Roboto Black"/>
                <a:ea typeface="Roboto Black"/>
                <a:cs typeface="Roboto Black"/>
                <a:sym typeface="Roboto Black"/>
              </a:rPr>
              <a:t>Título de la presentación</a:t>
            </a:r>
            <a:endParaRPr sz="2500">
              <a:solidFill>
                <a:srgbClr val="D9BA7F"/>
              </a:solidFill>
              <a:latin typeface="Roboto Black"/>
              <a:ea typeface="Roboto Black"/>
              <a:cs typeface="Roboto Black"/>
              <a:sym typeface="Roboto Black"/>
            </a:endParaRPr>
          </a:p>
        </p:txBody>
      </p:sp>
      <p:sp>
        <p:nvSpPr>
          <p:cNvPr id="82" name="Google Shape;82;p17"/>
          <p:cNvSpPr txBox="1"/>
          <p:nvPr/>
        </p:nvSpPr>
        <p:spPr>
          <a:xfrm>
            <a:off x="1667450" y="2104000"/>
            <a:ext cx="58092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200">
                <a:solidFill>
                  <a:schemeClr val="lt1"/>
                </a:solidFill>
                <a:latin typeface="Roboto"/>
                <a:ea typeface="Roboto"/>
                <a:cs typeface="Roboto"/>
                <a:sym typeface="Roboto"/>
              </a:rPr>
              <a:t>Lorem ipsum dolor sit amet, consectetur adipiscing elit. Morbi at malesuada eros. Morbi porta diam sem, facilisis fringilla nisl blandit vitae. Praesent ullamcorper, mauris sit amet dignissim laoreet, dui mauris condimentum risus, vel facilisis quam arcu ac mi. Integer euismod porttitor mauris, ut viverra nisl. Nullam nec convallis nisi. Donec consectetur iaculis diam. Maecenas vel turpis interdum, hendrerit eros a, posuere elit. Donec ultrices auctor gravida. Donec felis lorem, malesuada eget eleifend ut, tincidunt tempor metus. </a:t>
            </a:r>
            <a:endParaRPr sz="1500">
              <a:solidFill>
                <a:schemeClr val="lt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86"/>
        <p:cNvGrpSpPr/>
        <p:nvPr/>
      </p:nvGrpSpPr>
      <p:grpSpPr>
        <a:xfrm>
          <a:off x="0" y="0"/>
          <a:ext cx="0" cy="0"/>
          <a:chOff x="0" y="0"/>
          <a:chExt cx="0" cy="0"/>
        </a:xfrm>
      </p:grpSpPr>
      <p:sp>
        <p:nvSpPr>
          <p:cNvPr id="87" name="Google Shape;87;p18"/>
          <p:cNvSpPr/>
          <p:nvPr/>
        </p:nvSpPr>
        <p:spPr>
          <a:xfrm>
            <a:off x="3506350" y="1384400"/>
            <a:ext cx="2144400" cy="2361300"/>
          </a:xfrm>
          <a:prstGeom prst="roundRect">
            <a:avLst>
              <a:gd name="adj" fmla="val 8520"/>
            </a:avLst>
          </a:prstGeom>
          <a:noFill/>
          <a:ln w="28575" cap="flat" cmpd="sng">
            <a:solidFill>
              <a:srgbClr val="003B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88" name="Google Shape;88;p18"/>
          <p:cNvSpPr/>
          <p:nvPr/>
        </p:nvSpPr>
        <p:spPr>
          <a:xfrm>
            <a:off x="5909350" y="1384400"/>
            <a:ext cx="2144400" cy="2361300"/>
          </a:xfrm>
          <a:prstGeom prst="roundRect">
            <a:avLst>
              <a:gd name="adj" fmla="val 8520"/>
            </a:avLst>
          </a:prstGeom>
          <a:noFill/>
          <a:ln w="28575" cap="flat" cmpd="sng">
            <a:solidFill>
              <a:srgbClr val="003B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89" name="Google Shape;89;p18"/>
          <p:cNvSpPr/>
          <p:nvPr/>
        </p:nvSpPr>
        <p:spPr>
          <a:xfrm>
            <a:off x="1103900" y="1384400"/>
            <a:ext cx="2144400" cy="2361300"/>
          </a:xfrm>
          <a:prstGeom prst="roundRect">
            <a:avLst>
              <a:gd name="adj" fmla="val 8520"/>
            </a:avLst>
          </a:prstGeom>
          <a:noFill/>
          <a:ln w="28575" cap="flat" cmpd="sng">
            <a:solidFill>
              <a:srgbClr val="003B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90" name="Google Shape;90;p18"/>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1" name="Google Shape;91;p18"/>
          <p:cNvSpPr txBox="1"/>
          <p:nvPr/>
        </p:nvSpPr>
        <p:spPr>
          <a:xfrm>
            <a:off x="633025" y="643800"/>
            <a:ext cx="394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500">
                <a:solidFill>
                  <a:srgbClr val="003B74"/>
                </a:solidFill>
                <a:latin typeface="Roboto Black"/>
                <a:ea typeface="Roboto Black"/>
                <a:cs typeface="Roboto Black"/>
                <a:sym typeface="Roboto Black"/>
              </a:rPr>
              <a:t>Título de la diapositiva</a:t>
            </a:r>
            <a:endParaRPr sz="2500">
              <a:solidFill>
                <a:srgbClr val="003B74"/>
              </a:solidFill>
              <a:latin typeface="Roboto Black"/>
              <a:ea typeface="Roboto Black"/>
              <a:cs typeface="Roboto Black"/>
              <a:sym typeface="Roboto Black"/>
            </a:endParaRPr>
          </a:p>
        </p:txBody>
      </p:sp>
      <p:sp>
        <p:nvSpPr>
          <p:cNvPr id="92" name="Google Shape;92;p18"/>
          <p:cNvSpPr txBox="1"/>
          <p:nvPr/>
        </p:nvSpPr>
        <p:spPr>
          <a:xfrm>
            <a:off x="129965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s" sz="1200">
                <a:solidFill>
                  <a:schemeClr val="dk2"/>
                </a:solidFill>
                <a:latin typeface="Roboto"/>
                <a:ea typeface="Roboto"/>
                <a:cs typeface="Roboto"/>
                <a:sym typeface="Roboto"/>
              </a:rPr>
              <a:t>Lorem Ipsum is simply dummy text of the printing and typesetting industry. </a:t>
            </a:r>
            <a:endParaRPr sz="1300">
              <a:solidFill>
                <a:schemeClr val="dk2"/>
              </a:solidFill>
              <a:latin typeface="Roboto"/>
              <a:ea typeface="Roboto"/>
              <a:cs typeface="Roboto"/>
              <a:sym typeface="Roboto"/>
            </a:endParaRPr>
          </a:p>
        </p:txBody>
      </p:sp>
      <p:pic>
        <p:nvPicPr>
          <p:cNvPr id="93" name="Google Shape;93;p18"/>
          <p:cNvPicPr preferRelativeResize="0"/>
          <p:nvPr/>
        </p:nvPicPr>
        <p:blipFill>
          <a:blip r:embed="rId4">
            <a:alphaModFix/>
          </a:blip>
          <a:stretch>
            <a:fillRect/>
          </a:stretch>
        </p:blipFill>
        <p:spPr>
          <a:xfrm>
            <a:off x="1364974" y="1607945"/>
            <a:ext cx="723716" cy="721545"/>
          </a:xfrm>
          <a:prstGeom prst="rect">
            <a:avLst/>
          </a:prstGeom>
          <a:noFill/>
          <a:ln>
            <a:noFill/>
          </a:ln>
        </p:spPr>
      </p:pic>
      <p:pic>
        <p:nvPicPr>
          <p:cNvPr id="94" name="Google Shape;94;p18"/>
          <p:cNvPicPr preferRelativeResize="0"/>
          <p:nvPr/>
        </p:nvPicPr>
        <p:blipFill>
          <a:blip r:embed="rId5">
            <a:alphaModFix/>
          </a:blip>
          <a:stretch>
            <a:fillRect/>
          </a:stretch>
        </p:blipFill>
        <p:spPr>
          <a:xfrm>
            <a:off x="3817162" y="1702237"/>
            <a:ext cx="583687" cy="581937"/>
          </a:xfrm>
          <a:prstGeom prst="rect">
            <a:avLst/>
          </a:prstGeom>
          <a:noFill/>
          <a:ln>
            <a:noFill/>
          </a:ln>
        </p:spPr>
      </p:pic>
      <p:pic>
        <p:nvPicPr>
          <p:cNvPr id="95" name="Google Shape;95;p18"/>
          <p:cNvPicPr preferRelativeResize="0"/>
          <p:nvPr/>
        </p:nvPicPr>
        <p:blipFill>
          <a:blip r:embed="rId6">
            <a:alphaModFix/>
          </a:blip>
          <a:stretch>
            <a:fillRect/>
          </a:stretch>
        </p:blipFill>
        <p:spPr>
          <a:xfrm>
            <a:off x="6105109" y="1632423"/>
            <a:ext cx="723716" cy="721545"/>
          </a:xfrm>
          <a:prstGeom prst="rect">
            <a:avLst/>
          </a:prstGeom>
          <a:noFill/>
          <a:ln>
            <a:noFill/>
          </a:ln>
        </p:spPr>
      </p:pic>
      <p:sp>
        <p:nvSpPr>
          <p:cNvPr id="96" name="Google Shape;96;p18"/>
          <p:cNvSpPr txBox="1"/>
          <p:nvPr/>
        </p:nvSpPr>
        <p:spPr>
          <a:xfrm>
            <a:off x="129965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
        <p:nvSpPr>
          <p:cNvPr id="97" name="Google Shape;97;p18"/>
          <p:cNvSpPr txBox="1"/>
          <p:nvPr/>
        </p:nvSpPr>
        <p:spPr>
          <a:xfrm>
            <a:off x="370210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is simply dummy text of the printing and typesetting industry. </a:t>
            </a:r>
            <a:endParaRPr sz="1300">
              <a:solidFill>
                <a:schemeClr val="dk2"/>
              </a:solidFill>
              <a:latin typeface="Roboto"/>
              <a:ea typeface="Roboto"/>
              <a:cs typeface="Roboto"/>
              <a:sym typeface="Roboto"/>
            </a:endParaRPr>
          </a:p>
        </p:txBody>
      </p:sp>
      <p:sp>
        <p:nvSpPr>
          <p:cNvPr id="98" name="Google Shape;98;p18"/>
          <p:cNvSpPr txBox="1"/>
          <p:nvPr/>
        </p:nvSpPr>
        <p:spPr>
          <a:xfrm>
            <a:off x="370210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
        <p:nvSpPr>
          <p:cNvPr id="99" name="Google Shape;99;p18"/>
          <p:cNvSpPr txBox="1"/>
          <p:nvPr/>
        </p:nvSpPr>
        <p:spPr>
          <a:xfrm>
            <a:off x="610510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is simply dummy text of the printing and typesetting industry. </a:t>
            </a:r>
            <a:endParaRPr sz="1300">
              <a:solidFill>
                <a:schemeClr val="dk2"/>
              </a:solidFill>
              <a:latin typeface="Roboto"/>
              <a:ea typeface="Roboto"/>
              <a:cs typeface="Roboto"/>
              <a:sym typeface="Roboto"/>
            </a:endParaRPr>
          </a:p>
        </p:txBody>
      </p:sp>
      <p:sp>
        <p:nvSpPr>
          <p:cNvPr id="100" name="Google Shape;100;p18"/>
          <p:cNvSpPr txBox="1"/>
          <p:nvPr/>
        </p:nvSpPr>
        <p:spPr>
          <a:xfrm>
            <a:off x="610510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
        <p:nvSpPr>
          <p:cNvPr id="101" name="Google Shape;101;p18"/>
          <p:cNvSpPr/>
          <p:nvPr/>
        </p:nvSpPr>
        <p:spPr>
          <a:xfrm>
            <a:off x="1090200" y="4003675"/>
            <a:ext cx="6963600" cy="630300"/>
          </a:xfrm>
          <a:prstGeom prst="roundRect">
            <a:avLst>
              <a:gd name="adj" fmla="val 16667"/>
            </a:avLst>
          </a:prstGeom>
          <a:solidFill>
            <a:srgbClr val="003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txBox="1"/>
          <p:nvPr/>
        </p:nvSpPr>
        <p:spPr>
          <a:xfrm>
            <a:off x="1911050" y="4041775"/>
            <a:ext cx="5308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dolor sit amet, consectetur adipiscing elit. Morbi at malesuada eros. Morbi porta diam sem, facilisis fringilla nisl blandit vitae. </a:t>
            </a:r>
            <a:endParaRPr sz="1300">
              <a:solidFill>
                <a:schemeClr val="lt1"/>
              </a:solidFill>
              <a:latin typeface="Roboto"/>
              <a:ea typeface="Roboto"/>
              <a:cs typeface="Roboto"/>
              <a:sym typeface="Roboto"/>
            </a:endParaRPr>
          </a:p>
        </p:txBody>
      </p:sp>
      <p:pic>
        <p:nvPicPr>
          <p:cNvPr id="103" name="Google Shape;103;p18"/>
          <p:cNvPicPr preferRelativeResize="0"/>
          <p:nvPr/>
        </p:nvPicPr>
        <p:blipFill>
          <a:blip r:embed="rId7">
            <a:alphaModFix/>
          </a:blip>
          <a:stretch>
            <a:fillRect/>
          </a:stretch>
        </p:blipFill>
        <p:spPr>
          <a:xfrm>
            <a:off x="1299648" y="4052350"/>
            <a:ext cx="534525" cy="532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07"/>
        <p:cNvGrpSpPr/>
        <p:nvPr/>
      </p:nvGrpSpPr>
      <p:grpSpPr>
        <a:xfrm>
          <a:off x="0" y="0"/>
          <a:ext cx="0" cy="0"/>
          <a:chOff x="0" y="0"/>
          <a:chExt cx="0" cy="0"/>
        </a:xfrm>
      </p:grpSpPr>
      <p:sp>
        <p:nvSpPr>
          <p:cNvPr id="108" name="Google Shape;108;p19"/>
          <p:cNvSpPr/>
          <p:nvPr/>
        </p:nvSpPr>
        <p:spPr>
          <a:xfrm>
            <a:off x="3506350" y="1384400"/>
            <a:ext cx="2144400" cy="2361300"/>
          </a:xfrm>
          <a:prstGeom prst="roundRect">
            <a:avLst>
              <a:gd name="adj" fmla="val 8520"/>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09" name="Google Shape;109;p19"/>
          <p:cNvSpPr/>
          <p:nvPr/>
        </p:nvSpPr>
        <p:spPr>
          <a:xfrm>
            <a:off x="5909350" y="1384400"/>
            <a:ext cx="2144400" cy="2361300"/>
          </a:xfrm>
          <a:prstGeom prst="roundRect">
            <a:avLst>
              <a:gd name="adj" fmla="val 8520"/>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10" name="Google Shape;110;p19"/>
          <p:cNvSpPr/>
          <p:nvPr/>
        </p:nvSpPr>
        <p:spPr>
          <a:xfrm>
            <a:off x="1103900" y="1384400"/>
            <a:ext cx="2144400" cy="2361300"/>
          </a:xfrm>
          <a:prstGeom prst="roundRect">
            <a:avLst>
              <a:gd name="adj" fmla="val 8520"/>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11" name="Google Shape;111;p19"/>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12" name="Google Shape;112;p19"/>
          <p:cNvSpPr txBox="1"/>
          <p:nvPr/>
        </p:nvSpPr>
        <p:spPr>
          <a:xfrm>
            <a:off x="633025" y="643800"/>
            <a:ext cx="394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500">
                <a:solidFill>
                  <a:schemeClr val="lt1"/>
                </a:solidFill>
                <a:latin typeface="Roboto Black"/>
                <a:ea typeface="Roboto Black"/>
                <a:cs typeface="Roboto Black"/>
                <a:sym typeface="Roboto Black"/>
              </a:rPr>
              <a:t>Título de la diapositiva</a:t>
            </a:r>
            <a:endParaRPr sz="2500">
              <a:solidFill>
                <a:schemeClr val="lt1"/>
              </a:solidFill>
              <a:latin typeface="Roboto Black"/>
              <a:ea typeface="Roboto Black"/>
              <a:cs typeface="Roboto Black"/>
              <a:sym typeface="Roboto Black"/>
            </a:endParaRPr>
          </a:p>
        </p:txBody>
      </p:sp>
      <p:sp>
        <p:nvSpPr>
          <p:cNvPr id="113" name="Google Shape;113;p19"/>
          <p:cNvSpPr/>
          <p:nvPr/>
        </p:nvSpPr>
        <p:spPr>
          <a:xfrm>
            <a:off x="1090200" y="4003675"/>
            <a:ext cx="6963600" cy="6303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9"/>
          <p:cNvSpPr txBox="1"/>
          <p:nvPr/>
        </p:nvSpPr>
        <p:spPr>
          <a:xfrm>
            <a:off x="1911050" y="4041775"/>
            <a:ext cx="5308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rgbClr val="003B74"/>
                </a:solidFill>
                <a:latin typeface="Roboto"/>
                <a:ea typeface="Roboto"/>
                <a:cs typeface="Roboto"/>
                <a:sym typeface="Roboto"/>
              </a:rPr>
              <a:t>Lorem ipsum dolor sit amet, consectetur adipiscing elit. Morbi at malesuada eros. Morbi porta diam sem, facilisis fringilla nisl blandit vitae. </a:t>
            </a:r>
            <a:endParaRPr sz="1300">
              <a:solidFill>
                <a:srgbClr val="003B74"/>
              </a:solidFill>
              <a:latin typeface="Roboto"/>
              <a:ea typeface="Roboto"/>
              <a:cs typeface="Roboto"/>
              <a:sym typeface="Roboto"/>
            </a:endParaRPr>
          </a:p>
        </p:txBody>
      </p:sp>
      <p:sp>
        <p:nvSpPr>
          <p:cNvPr id="115" name="Google Shape;115;p19"/>
          <p:cNvSpPr txBox="1"/>
          <p:nvPr/>
        </p:nvSpPr>
        <p:spPr>
          <a:xfrm>
            <a:off x="129965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a:t>
            </a:r>
            <a:endParaRPr sz="1300">
              <a:solidFill>
                <a:schemeClr val="lt1"/>
              </a:solidFill>
              <a:latin typeface="Roboto"/>
              <a:ea typeface="Roboto"/>
              <a:cs typeface="Roboto"/>
              <a:sym typeface="Roboto"/>
            </a:endParaRPr>
          </a:p>
        </p:txBody>
      </p:sp>
      <p:pic>
        <p:nvPicPr>
          <p:cNvPr id="116" name="Google Shape;116;p19"/>
          <p:cNvPicPr preferRelativeResize="0"/>
          <p:nvPr/>
        </p:nvPicPr>
        <p:blipFill>
          <a:blip r:embed="rId4">
            <a:alphaModFix/>
          </a:blip>
          <a:stretch>
            <a:fillRect/>
          </a:stretch>
        </p:blipFill>
        <p:spPr>
          <a:xfrm>
            <a:off x="1364974" y="1607945"/>
            <a:ext cx="723716" cy="721545"/>
          </a:xfrm>
          <a:prstGeom prst="rect">
            <a:avLst/>
          </a:prstGeom>
          <a:noFill/>
          <a:ln>
            <a:noFill/>
          </a:ln>
        </p:spPr>
      </p:pic>
      <p:pic>
        <p:nvPicPr>
          <p:cNvPr id="117" name="Google Shape;117;p19"/>
          <p:cNvPicPr preferRelativeResize="0"/>
          <p:nvPr/>
        </p:nvPicPr>
        <p:blipFill>
          <a:blip r:embed="rId5">
            <a:alphaModFix/>
          </a:blip>
          <a:stretch>
            <a:fillRect/>
          </a:stretch>
        </p:blipFill>
        <p:spPr>
          <a:xfrm>
            <a:off x="3817162" y="1702237"/>
            <a:ext cx="583687" cy="581937"/>
          </a:xfrm>
          <a:prstGeom prst="rect">
            <a:avLst/>
          </a:prstGeom>
          <a:noFill/>
          <a:ln>
            <a:noFill/>
          </a:ln>
        </p:spPr>
      </p:pic>
      <p:pic>
        <p:nvPicPr>
          <p:cNvPr id="118" name="Google Shape;118;p19"/>
          <p:cNvPicPr preferRelativeResize="0"/>
          <p:nvPr/>
        </p:nvPicPr>
        <p:blipFill>
          <a:blip r:embed="rId6">
            <a:alphaModFix/>
          </a:blip>
          <a:stretch>
            <a:fillRect/>
          </a:stretch>
        </p:blipFill>
        <p:spPr>
          <a:xfrm>
            <a:off x="6105109" y="1632423"/>
            <a:ext cx="723716" cy="721545"/>
          </a:xfrm>
          <a:prstGeom prst="rect">
            <a:avLst/>
          </a:prstGeom>
          <a:noFill/>
          <a:ln>
            <a:noFill/>
          </a:ln>
        </p:spPr>
      </p:pic>
      <p:sp>
        <p:nvSpPr>
          <p:cNvPr id="119" name="Google Shape;119;p19"/>
          <p:cNvSpPr txBox="1"/>
          <p:nvPr/>
        </p:nvSpPr>
        <p:spPr>
          <a:xfrm>
            <a:off x="129965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D9BA7F"/>
                </a:solidFill>
                <a:latin typeface="Roboto Black"/>
                <a:ea typeface="Roboto Black"/>
                <a:cs typeface="Roboto Black"/>
                <a:sym typeface="Roboto Black"/>
              </a:rPr>
              <a:t>Título</a:t>
            </a:r>
            <a:endParaRPr sz="1800">
              <a:solidFill>
                <a:srgbClr val="D9BA7F"/>
              </a:solidFill>
              <a:latin typeface="Roboto Black"/>
              <a:ea typeface="Roboto Black"/>
              <a:cs typeface="Roboto Black"/>
              <a:sym typeface="Roboto Black"/>
            </a:endParaRPr>
          </a:p>
        </p:txBody>
      </p:sp>
      <p:sp>
        <p:nvSpPr>
          <p:cNvPr id="120" name="Google Shape;120;p19"/>
          <p:cNvSpPr txBox="1"/>
          <p:nvPr/>
        </p:nvSpPr>
        <p:spPr>
          <a:xfrm>
            <a:off x="370210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a:t>
            </a:r>
            <a:endParaRPr sz="1300">
              <a:solidFill>
                <a:schemeClr val="lt1"/>
              </a:solidFill>
              <a:latin typeface="Roboto"/>
              <a:ea typeface="Roboto"/>
              <a:cs typeface="Roboto"/>
              <a:sym typeface="Roboto"/>
            </a:endParaRPr>
          </a:p>
        </p:txBody>
      </p:sp>
      <p:sp>
        <p:nvSpPr>
          <p:cNvPr id="121" name="Google Shape;121;p19"/>
          <p:cNvSpPr txBox="1"/>
          <p:nvPr/>
        </p:nvSpPr>
        <p:spPr>
          <a:xfrm>
            <a:off x="370210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D9BA7F"/>
                </a:solidFill>
                <a:latin typeface="Roboto Black"/>
                <a:ea typeface="Roboto Black"/>
                <a:cs typeface="Roboto Black"/>
                <a:sym typeface="Roboto Black"/>
              </a:rPr>
              <a:t>Título</a:t>
            </a:r>
            <a:endParaRPr sz="1800">
              <a:solidFill>
                <a:srgbClr val="D9BA7F"/>
              </a:solidFill>
              <a:latin typeface="Roboto Black"/>
              <a:ea typeface="Roboto Black"/>
              <a:cs typeface="Roboto Black"/>
              <a:sym typeface="Roboto Black"/>
            </a:endParaRPr>
          </a:p>
        </p:txBody>
      </p:sp>
      <p:sp>
        <p:nvSpPr>
          <p:cNvPr id="122" name="Google Shape;122;p19"/>
          <p:cNvSpPr txBox="1"/>
          <p:nvPr/>
        </p:nvSpPr>
        <p:spPr>
          <a:xfrm>
            <a:off x="610510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a:t>
            </a:r>
            <a:endParaRPr sz="1300">
              <a:solidFill>
                <a:schemeClr val="lt1"/>
              </a:solidFill>
              <a:latin typeface="Roboto"/>
              <a:ea typeface="Roboto"/>
              <a:cs typeface="Roboto"/>
              <a:sym typeface="Roboto"/>
            </a:endParaRPr>
          </a:p>
        </p:txBody>
      </p:sp>
      <p:sp>
        <p:nvSpPr>
          <p:cNvPr id="123" name="Google Shape;123;p19"/>
          <p:cNvSpPr txBox="1"/>
          <p:nvPr/>
        </p:nvSpPr>
        <p:spPr>
          <a:xfrm>
            <a:off x="610510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D9BA7F"/>
                </a:solidFill>
                <a:latin typeface="Roboto Black"/>
                <a:ea typeface="Roboto Black"/>
                <a:cs typeface="Roboto Black"/>
                <a:sym typeface="Roboto Black"/>
              </a:rPr>
              <a:t>Título</a:t>
            </a:r>
            <a:endParaRPr sz="1800">
              <a:solidFill>
                <a:srgbClr val="D9BA7F"/>
              </a:solidFill>
              <a:latin typeface="Roboto Black"/>
              <a:ea typeface="Roboto Black"/>
              <a:cs typeface="Roboto Black"/>
              <a:sym typeface="Roboto Black"/>
            </a:endParaRPr>
          </a:p>
        </p:txBody>
      </p:sp>
      <p:pic>
        <p:nvPicPr>
          <p:cNvPr id="124" name="Google Shape;124;p19"/>
          <p:cNvPicPr preferRelativeResize="0"/>
          <p:nvPr/>
        </p:nvPicPr>
        <p:blipFill>
          <a:blip r:embed="rId7">
            <a:alphaModFix/>
          </a:blip>
          <a:stretch>
            <a:fillRect/>
          </a:stretch>
        </p:blipFill>
        <p:spPr>
          <a:xfrm>
            <a:off x="1364977" y="4074025"/>
            <a:ext cx="491075" cy="489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28"/>
        <p:cNvGrpSpPr/>
        <p:nvPr/>
      </p:nvGrpSpPr>
      <p:grpSpPr>
        <a:xfrm>
          <a:off x="0" y="0"/>
          <a:ext cx="0" cy="0"/>
          <a:chOff x="0" y="0"/>
          <a:chExt cx="0" cy="0"/>
        </a:xfrm>
      </p:grpSpPr>
      <p:sp>
        <p:nvSpPr>
          <p:cNvPr id="129" name="Google Shape;129;p20"/>
          <p:cNvSpPr/>
          <p:nvPr/>
        </p:nvSpPr>
        <p:spPr>
          <a:xfrm>
            <a:off x="4718000" y="1384400"/>
            <a:ext cx="3335700" cy="2361300"/>
          </a:xfrm>
          <a:prstGeom prst="roundRect">
            <a:avLst>
              <a:gd name="adj" fmla="val 852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30" name="Google Shape;130;p20"/>
          <p:cNvSpPr/>
          <p:nvPr/>
        </p:nvSpPr>
        <p:spPr>
          <a:xfrm>
            <a:off x="1103900" y="1384400"/>
            <a:ext cx="3335700" cy="2361300"/>
          </a:xfrm>
          <a:prstGeom prst="roundRect">
            <a:avLst>
              <a:gd name="adj" fmla="val 852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31" name="Google Shape;131;p20"/>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32" name="Google Shape;132;p20"/>
          <p:cNvSpPr txBox="1"/>
          <p:nvPr/>
        </p:nvSpPr>
        <p:spPr>
          <a:xfrm>
            <a:off x="633025" y="643800"/>
            <a:ext cx="394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500">
                <a:solidFill>
                  <a:srgbClr val="003B74"/>
                </a:solidFill>
                <a:latin typeface="Roboto Black"/>
                <a:ea typeface="Roboto Black"/>
                <a:cs typeface="Roboto Black"/>
                <a:sym typeface="Roboto Black"/>
              </a:rPr>
              <a:t>Título de la diapositiva</a:t>
            </a:r>
            <a:endParaRPr sz="2500">
              <a:solidFill>
                <a:srgbClr val="003B74"/>
              </a:solidFill>
              <a:latin typeface="Roboto Black"/>
              <a:ea typeface="Roboto Black"/>
              <a:cs typeface="Roboto Black"/>
              <a:sym typeface="Roboto Black"/>
            </a:endParaRPr>
          </a:p>
        </p:txBody>
      </p:sp>
      <p:sp>
        <p:nvSpPr>
          <p:cNvPr id="133" name="Google Shape;133;p20"/>
          <p:cNvSpPr txBox="1"/>
          <p:nvPr/>
        </p:nvSpPr>
        <p:spPr>
          <a:xfrm>
            <a:off x="1103900" y="4041775"/>
            <a:ext cx="6949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dolor sit amet, consectetur adipiscing elit. Morbi at malesuada eros. Morbi porta diam sem, facilisis fringilla nisl blandit vitae. </a:t>
            </a:r>
            <a:endParaRPr sz="1300">
              <a:solidFill>
                <a:schemeClr val="lt1"/>
              </a:solidFill>
              <a:latin typeface="Roboto"/>
              <a:ea typeface="Roboto"/>
              <a:cs typeface="Roboto"/>
              <a:sym typeface="Roboto"/>
            </a:endParaRPr>
          </a:p>
        </p:txBody>
      </p:sp>
      <p:sp>
        <p:nvSpPr>
          <p:cNvPr id="134" name="Google Shape;134;p20"/>
          <p:cNvSpPr txBox="1"/>
          <p:nvPr/>
        </p:nvSpPr>
        <p:spPr>
          <a:xfrm>
            <a:off x="1419200" y="2510975"/>
            <a:ext cx="26829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 nisl.</a:t>
            </a:r>
            <a:endParaRPr sz="1300">
              <a:solidFill>
                <a:schemeClr val="dk2"/>
              </a:solidFill>
              <a:latin typeface="Roboto"/>
              <a:ea typeface="Roboto"/>
              <a:cs typeface="Roboto"/>
              <a:sym typeface="Roboto"/>
            </a:endParaRPr>
          </a:p>
        </p:txBody>
      </p:sp>
      <p:pic>
        <p:nvPicPr>
          <p:cNvPr id="135" name="Google Shape;135;p20"/>
          <p:cNvPicPr preferRelativeResize="0"/>
          <p:nvPr/>
        </p:nvPicPr>
        <p:blipFill>
          <a:blip r:embed="rId4">
            <a:alphaModFix/>
          </a:blip>
          <a:stretch>
            <a:fillRect/>
          </a:stretch>
        </p:blipFill>
        <p:spPr>
          <a:xfrm>
            <a:off x="3378374" y="1607945"/>
            <a:ext cx="723716" cy="721545"/>
          </a:xfrm>
          <a:prstGeom prst="rect">
            <a:avLst/>
          </a:prstGeom>
          <a:noFill/>
          <a:ln>
            <a:noFill/>
          </a:ln>
        </p:spPr>
      </p:pic>
      <p:pic>
        <p:nvPicPr>
          <p:cNvPr id="136" name="Google Shape;136;p20"/>
          <p:cNvPicPr preferRelativeResize="0"/>
          <p:nvPr/>
        </p:nvPicPr>
        <p:blipFill>
          <a:blip r:embed="rId5">
            <a:alphaModFix/>
          </a:blip>
          <a:stretch>
            <a:fillRect/>
          </a:stretch>
        </p:blipFill>
        <p:spPr>
          <a:xfrm>
            <a:off x="7115674" y="1607960"/>
            <a:ext cx="628725" cy="626840"/>
          </a:xfrm>
          <a:prstGeom prst="rect">
            <a:avLst/>
          </a:prstGeom>
          <a:noFill/>
          <a:ln>
            <a:noFill/>
          </a:ln>
        </p:spPr>
      </p:pic>
      <p:sp>
        <p:nvSpPr>
          <p:cNvPr id="137" name="Google Shape;137;p20"/>
          <p:cNvSpPr txBox="1"/>
          <p:nvPr/>
        </p:nvSpPr>
        <p:spPr>
          <a:xfrm>
            <a:off x="1419200" y="215495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
        <p:nvSpPr>
          <p:cNvPr id="138" name="Google Shape;138;p20"/>
          <p:cNvSpPr txBox="1"/>
          <p:nvPr/>
        </p:nvSpPr>
        <p:spPr>
          <a:xfrm>
            <a:off x="633025" y="643800"/>
            <a:ext cx="394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500">
                <a:solidFill>
                  <a:schemeClr val="lt1"/>
                </a:solidFill>
                <a:latin typeface="Roboto Black"/>
                <a:ea typeface="Roboto Black"/>
                <a:cs typeface="Roboto Black"/>
                <a:sym typeface="Roboto Black"/>
              </a:rPr>
              <a:t>Título de la diapositiva</a:t>
            </a:r>
            <a:endParaRPr sz="2500">
              <a:solidFill>
                <a:schemeClr val="lt1"/>
              </a:solidFill>
              <a:latin typeface="Roboto Black"/>
              <a:ea typeface="Roboto Black"/>
              <a:cs typeface="Roboto Black"/>
              <a:sym typeface="Roboto Black"/>
            </a:endParaRPr>
          </a:p>
        </p:txBody>
      </p:sp>
      <p:sp>
        <p:nvSpPr>
          <p:cNvPr id="139" name="Google Shape;139;p20"/>
          <p:cNvSpPr txBox="1"/>
          <p:nvPr/>
        </p:nvSpPr>
        <p:spPr>
          <a:xfrm>
            <a:off x="5044400" y="2510975"/>
            <a:ext cx="26829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 nisl.</a:t>
            </a:r>
            <a:endParaRPr sz="1300">
              <a:solidFill>
                <a:schemeClr val="dk2"/>
              </a:solidFill>
              <a:latin typeface="Roboto"/>
              <a:ea typeface="Roboto"/>
              <a:cs typeface="Roboto"/>
              <a:sym typeface="Roboto"/>
            </a:endParaRPr>
          </a:p>
        </p:txBody>
      </p:sp>
      <p:sp>
        <p:nvSpPr>
          <p:cNvPr id="140" name="Google Shape;140;p20"/>
          <p:cNvSpPr txBox="1"/>
          <p:nvPr/>
        </p:nvSpPr>
        <p:spPr>
          <a:xfrm>
            <a:off x="5044400" y="215495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44"/>
        <p:cNvGrpSpPr/>
        <p:nvPr/>
      </p:nvGrpSpPr>
      <p:grpSpPr>
        <a:xfrm>
          <a:off x="0" y="0"/>
          <a:ext cx="0" cy="0"/>
          <a:chOff x="0" y="0"/>
          <a:chExt cx="0" cy="0"/>
        </a:xfrm>
      </p:grpSpPr>
      <p:sp>
        <p:nvSpPr>
          <p:cNvPr id="145" name="Google Shape;145;p21"/>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6" name="Google Shape;146;p21"/>
          <p:cNvSpPr txBox="1"/>
          <p:nvPr/>
        </p:nvSpPr>
        <p:spPr>
          <a:xfrm>
            <a:off x="4443500" y="2078500"/>
            <a:ext cx="42957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500">
              <a:solidFill>
                <a:schemeClr val="lt1"/>
              </a:solidFill>
              <a:latin typeface="Roboto"/>
              <a:ea typeface="Roboto"/>
              <a:cs typeface="Roboto"/>
              <a:sym typeface="Roboto"/>
            </a:endParaRPr>
          </a:p>
        </p:txBody>
      </p:sp>
      <p:sp>
        <p:nvSpPr>
          <p:cNvPr id="147" name="Google Shape;147;p21"/>
          <p:cNvSpPr txBox="1"/>
          <p:nvPr/>
        </p:nvSpPr>
        <p:spPr>
          <a:xfrm>
            <a:off x="4443500" y="1217888"/>
            <a:ext cx="3943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chemeClr val="lt1"/>
                </a:solidFill>
                <a:latin typeface="Roboto Black"/>
                <a:ea typeface="Roboto Black"/>
                <a:cs typeface="Roboto Black"/>
                <a:sym typeface="Roboto Black"/>
              </a:rPr>
              <a:t>Título de </a:t>
            </a:r>
            <a:endParaRPr sz="2500">
              <a:solidFill>
                <a:schemeClr val="lt1"/>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chemeClr val="lt1"/>
                </a:solidFill>
                <a:latin typeface="Roboto Black"/>
                <a:ea typeface="Roboto Black"/>
                <a:cs typeface="Roboto Black"/>
                <a:sym typeface="Roboto Black"/>
              </a:rPr>
              <a:t>la presentación</a:t>
            </a:r>
            <a:endParaRPr sz="2500">
              <a:solidFill>
                <a:schemeClr val="lt1"/>
              </a:solidFill>
              <a:latin typeface="Roboto Black"/>
              <a:ea typeface="Roboto Black"/>
              <a:cs typeface="Roboto Black"/>
              <a:sym typeface="Roboto Black"/>
            </a:endParaRPr>
          </a:p>
        </p:txBody>
      </p:sp>
      <p:pic>
        <p:nvPicPr>
          <p:cNvPr id="148" name="Google Shape;148;p21"/>
          <p:cNvPicPr preferRelativeResize="0"/>
          <p:nvPr/>
        </p:nvPicPr>
        <p:blipFill>
          <a:blip r:embed="rId4">
            <a:alphaModFix/>
          </a:blip>
          <a:stretch>
            <a:fillRect/>
          </a:stretch>
        </p:blipFill>
        <p:spPr>
          <a:xfrm>
            <a:off x="0" y="0"/>
            <a:ext cx="3903865" cy="5143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13</Slides>
  <Notes>13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29</cp:revision>
  <dcterms:modified xsi:type="dcterms:W3CDTF">2024-03-13T13:37:25Z</dcterms:modified>
</cp:coreProperties>
</file>