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71" r:id="rId3"/>
    <p:sldId id="265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/>
              <a:t>Publindex</a:t>
            </a:r>
            <a:r>
              <a:rPr lang="es-CO" dirty="0" smtClean="0"/>
              <a:t> </a:t>
            </a:r>
            <a:r>
              <a:rPr lang="es-CO" dirty="0" err="1" smtClean="0"/>
              <a:t>Conv</a:t>
            </a:r>
            <a:r>
              <a:rPr lang="es-CO" dirty="0" smtClean="0"/>
              <a:t>. 830 – 2018 </a:t>
            </a:r>
            <a:br>
              <a:rPr lang="es-CO" dirty="0" smtClean="0"/>
            </a:br>
            <a:r>
              <a:rPr lang="es-CO" b="1" dirty="0" smtClean="0"/>
              <a:t>Resultados </a:t>
            </a:r>
            <a:r>
              <a:rPr lang="es-CO" b="1" dirty="0" smtClean="0"/>
              <a:t>preliminares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O" b="1" dirty="0"/>
              <a:t>junio de </a:t>
            </a:r>
            <a:r>
              <a:rPr lang="es-CO" b="1" dirty="0" smtClean="0"/>
              <a:t>2019</a:t>
            </a:r>
          </a:p>
          <a:p>
            <a:pPr algn="r"/>
            <a:r>
              <a:rPr lang="es-CO" b="1" dirty="0" smtClean="0"/>
              <a:t>Vicerrectoría de Investigaciones y Posgrados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10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b="1" dirty="0" smtClean="0"/>
              <a:t>Cronograma </a:t>
            </a:r>
            <a:r>
              <a:rPr lang="es-CO" sz="3200" b="1" dirty="0" err="1"/>
              <a:t>Conv</a:t>
            </a:r>
            <a:r>
              <a:rPr lang="es-CO" sz="3200" b="1" dirty="0"/>
              <a:t>. 830 – 2018 </a:t>
            </a:r>
            <a:r>
              <a:rPr lang="es-CO" sz="3200" b="1" dirty="0" err="1" smtClean="0"/>
              <a:t>Publindex</a:t>
            </a:r>
            <a:endParaRPr lang="es-CO" sz="32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000" t="31587" r="58572" b="33016"/>
          <a:stretch/>
        </p:blipFill>
        <p:spPr>
          <a:xfrm>
            <a:off x="3614057" y="1676398"/>
            <a:ext cx="6183086" cy="4658205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>
            <a:off x="2710543" y="5040086"/>
            <a:ext cx="816428" cy="566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7048768" y="5606143"/>
            <a:ext cx="2732314" cy="641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088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Resultados Previos de </a:t>
            </a:r>
            <a:r>
              <a:rPr lang="es-CO" dirty="0" err="1" smtClean="0"/>
              <a:t>Conv</a:t>
            </a:r>
            <a:r>
              <a:rPr lang="es-CO" dirty="0"/>
              <a:t>. 830 – </a:t>
            </a:r>
            <a:r>
              <a:rPr lang="es-CO" dirty="0" smtClean="0"/>
              <a:t>2018 </a:t>
            </a:r>
            <a:r>
              <a:rPr lang="es-CO" dirty="0" err="1"/>
              <a:t>Publindex</a:t>
            </a:r>
            <a:r>
              <a:rPr lang="es-CO" dirty="0" smtClean="0"/>
              <a:t> </a:t>
            </a:r>
            <a:endParaRPr lang="es-CO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664607"/>
              </p:ext>
            </p:extLst>
          </p:nvPr>
        </p:nvGraphicFramePr>
        <p:xfrm>
          <a:off x="2340430" y="2063233"/>
          <a:ext cx="7794170" cy="337870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1627"/>
                <a:gridCol w="3733800"/>
                <a:gridCol w="1349829"/>
                <a:gridCol w="1393371"/>
                <a:gridCol w="805543"/>
              </a:tblGrid>
              <a:tr h="638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dirty="0" err="1" smtClean="0">
                          <a:effectLst/>
                        </a:rPr>
                        <a:t>No.C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</a:rPr>
                        <a:t>Revista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</a:rPr>
                        <a:t>Categoria Anterior ( Conv. 768-2016)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</a:rPr>
                        <a:t>Categoría Nueva (</a:t>
                      </a:r>
                      <a:r>
                        <a:rPr lang="es-CO" sz="1050" dirty="0" err="1">
                          <a:effectLst/>
                        </a:rPr>
                        <a:t>Conv</a:t>
                      </a:r>
                      <a:r>
                        <a:rPr lang="es-CO" sz="1050" dirty="0">
                          <a:effectLst/>
                        </a:rPr>
                        <a:t>. 830-2018)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</a:rPr>
                        <a:t>Novedad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Boletín Científico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effectLst/>
                        </a:rPr>
                        <a:t>A1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effectLst/>
                        </a:rPr>
                        <a:t>Subió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2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 err="1">
                          <a:effectLst/>
                        </a:rPr>
                        <a:t>Kepes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effectLst/>
                        </a:rPr>
                        <a:t>A1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effectLst/>
                        </a:rPr>
                        <a:t>Subió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3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Luna Azul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effectLst/>
                        </a:rPr>
                        <a:t>B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effectLst/>
                        </a:rPr>
                        <a:t>Subió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4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 smtClean="0">
                          <a:effectLst/>
                        </a:rPr>
                        <a:t>Jurídicas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effectLst/>
                        </a:rPr>
                        <a:t>B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effectLst/>
                        </a:rPr>
                        <a:t>Subió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5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Hacia la </a:t>
                      </a:r>
                      <a:r>
                        <a:rPr lang="es-CO" sz="1200" i="1" dirty="0" smtClean="0">
                          <a:effectLst/>
                        </a:rPr>
                        <a:t>Promoción </a:t>
                      </a:r>
                      <a:r>
                        <a:rPr lang="es-CO" sz="1200" i="1" dirty="0">
                          <a:effectLst/>
                        </a:rPr>
                        <a:t>de la Salud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B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B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Igual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6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Eleuthera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Igual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7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Discusiones Filosóficas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Igual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8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Latinoamericana de Estudios Educativos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B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solidFill>
                            <a:schemeClr val="tx2"/>
                          </a:solidFill>
                          <a:effectLst/>
                        </a:rPr>
                        <a:t>C</a:t>
                      </a:r>
                      <a:endParaRPr lang="es-CO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>
                          <a:solidFill>
                            <a:schemeClr val="tx2"/>
                          </a:solidFill>
                          <a:effectLst/>
                        </a:rPr>
                        <a:t>Bajó</a:t>
                      </a:r>
                      <a:endParaRPr lang="es-CO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9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 smtClean="0">
                          <a:effectLst/>
                        </a:rPr>
                        <a:t>Revista Latinoamericana de Estudios</a:t>
                      </a:r>
                      <a:r>
                        <a:rPr lang="es-CO" sz="1200" i="1" baseline="0" dirty="0" smtClean="0">
                          <a:effectLst/>
                        </a:rPr>
                        <a:t> de Familia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Reconocida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10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 err="1">
                          <a:effectLst/>
                        </a:rPr>
                        <a:t>Biosalud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Reconocida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11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effectLst/>
                        </a:rPr>
                        <a:t>Virajes</a:t>
                      </a:r>
                      <a:endParaRPr lang="es-CO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Reconocida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solidFill>
                            <a:srgbClr val="FF0000"/>
                          </a:solidFill>
                          <a:effectLst/>
                        </a:rPr>
                        <a:t>Veterinaria y </a:t>
                      </a:r>
                      <a:r>
                        <a:rPr lang="es-CO" sz="1200" i="1" dirty="0" smtClean="0">
                          <a:solidFill>
                            <a:srgbClr val="FF0000"/>
                          </a:solidFill>
                          <a:effectLst/>
                        </a:rPr>
                        <a:t>Zootecnia</a:t>
                      </a:r>
                      <a:endParaRPr lang="es-CO" sz="12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No clasificada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95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solidFill>
                            <a:srgbClr val="FF0000"/>
                          </a:solidFill>
                          <a:effectLst/>
                        </a:rPr>
                        <a:t>Cultura y Droga</a:t>
                      </a:r>
                      <a:endParaRPr lang="es-CO" sz="12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No clasificada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  <a:tr h="115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i="1" dirty="0">
                          <a:solidFill>
                            <a:srgbClr val="FF0000"/>
                          </a:solidFill>
                          <a:effectLst/>
                        </a:rPr>
                        <a:t>Vector</a:t>
                      </a:r>
                      <a:endParaRPr lang="es-CO" sz="12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No clasificada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7" marR="6434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Cuartiles Colombia H5 Revistas U. Caldas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420587"/>
              </p:ext>
            </p:extLst>
          </p:nvPr>
        </p:nvGraphicFramePr>
        <p:xfrm>
          <a:off x="2775655" y="2093938"/>
          <a:ext cx="7750830" cy="3487712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558345"/>
                <a:gridCol w="2230393"/>
                <a:gridCol w="1275878"/>
                <a:gridCol w="1007272"/>
                <a:gridCol w="678942"/>
              </a:tblGrid>
              <a:tr h="5630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Revista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Gran </a:t>
                      </a:r>
                      <a:r>
                        <a:rPr lang="es-CO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Área de conocimiento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Categoría Nueva (</a:t>
                      </a:r>
                      <a:r>
                        <a:rPr lang="es-CO" sz="1050" u="none" strike="noStrike" dirty="0" err="1">
                          <a:effectLst/>
                        </a:rPr>
                        <a:t>Conv</a:t>
                      </a:r>
                      <a:r>
                        <a:rPr lang="es-CO" sz="1050" u="none" strike="noStrike" dirty="0">
                          <a:effectLst/>
                        </a:rPr>
                        <a:t>. 830-2018)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 smtClean="0">
                          <a:effectLst/>
                        </a:rPr>
                        <a:t>Cuartil</a:t>
                      </a:r>
                      <a:r>
                        <a:rPr lang="es-CO" sz="105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050" u="none" strike="noStrike" baseline="0" dirty="0" smtClean="0">
                          <a:effectLst/>
                        </a:rPr>
                        <a:t> Gran Área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 smtClean="0">
                          <a:effectLst/>
                        </a:rPr>
                        <a:t>H5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ctr"/>
                </a:tc>
              </a:tr>
              <a:tr h="323885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 dirty="0">
                          <a:effectLst/>
                        </a:rPr>
                        <a:t>Luna Azul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Sociales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B</a:t>
                      </a:r>
                      <a:endParaRPr lang="es-CO" sz="1100" b="1" i="0" u="none" strike="noStrike" dirty="0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Q1</a:t>
                      </a:r>
                      <a:endParaRPr lang="es-CO" sz="1050" b="0" i="0" u="none" strike="noStrike" dirty="0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12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458917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 dirty="0">
                          <a:effectLst/>
                        </a:rPr>
                        <a:t>Hacia la </a:t>
                      </a:r>
                      <a:r>
                        <a:rPr lang="es-CO" sz="1050" u="none" strike="noStrike" dirty="0" smtClean="0">
                          <a:effectLst/>
                        </a:rPr>
                        <a:t>Promoción </a:t>
                      </a:r>
                      <a:r>
                        <a:rPr lang="es-CO" sz="1050" u="none" strike="noStrike" dirty="0">
                          <a:effectLst/>
                        </a:rPr>
                        <a:t>de la Salud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Medicas y de la Salud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B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Q1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15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323885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 dirty="0">
                          <a:effectLst/>
                        </a:rPr>
                        <a:t>Eleuthera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Sociales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C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u="none" strike="noStrike" dirty="0" smtClean="0">
                          <a:effectLst/>
                        </a:rPr>
                        <a:t>Q2 </a:t>
                      </a:r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7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437551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 dirty="0">
                          <a:effectLst/>
                        </a:rPr>
                        <a:t>Latinoamericana de Estudios Educativos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Sociales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C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Q2 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8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467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i="1" dirty="0" smtClean="0">
                          <a:effectLst/>
                        </a:rPr>
                        <a:t>Revista Latinoamericana de Estudios</a:t>
                      </a:r>
                      <a:r>
                        <a:rPr lang="es-CO" sz="1050" i="1" baseline="0" dirty="0" smtClean="0">
                          <a:effectLst/>
                        </a:rPr>
                        <a:t> de Familia</a:t>
                      </a:r>
                      <a:endParaRPr lang="es-CO" sz="105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Sociales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Reconocida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Q3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6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458917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>
                          <a:effectLst/>
                        </a:rPr>
                        <a:t>Biosalud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Medicas y de la Salud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Reconocida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Q4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5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  <a:tr h="453993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>
                          <a:effectLst/>
                        </a:rPr>
                        <a:t>Virajes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u="none" strike="noStrike" dirty="0" smtClean="0">
                          <a:effectLst/>
                        </a:rPr>
                        <a:t>Ciencias Sociales</a:t>
                      </a: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Reconocida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 smtClean="0">
                          <a:effectLst/>
                        </a:rPr>
                        <a:t>Q4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r>
                        <a:rPr lang="es-CO" sz="1050" u="none" strike="noStrike" dirty="0" smtClean="0">
                          <a:effectLst/>
                        </a:rPr>
                        <a:t>4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775655" y="5910944"/>
            <a:ext cx="775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Nota: </a:t>
            </a:r>
            <a:r>
              <a:rPr lang="es-CO" dirty="0" smtClean="0"/>
              <a:t>las revistas que fueron indexadas y no aparecen acá, fue porque </a:t>
            </a:r>
            <a:r>
              <a:rPr lang="es-CO" dirty="0" err="1" smtClean="0"/>
              <a:t>Publindex</a:t>
            </a:r>
            <a:r>
              <a:rPr lang="es-CO" dirty="0" smtClean="0"/>
              <a:t> tomó el cuartil de </a:t>
            </a:r>
            <a:r>
              <a:rPr lang="es-CO" dirty="0" err="1" smtClean="0"/>
              <a:t>Scimago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91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229</Words>
  <Application>Microsoft Office PowerPoint</Application>
  <PresentationFormat>Panorámica</PresentationFormat>
  <Paragraphs>120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Espiral</vt:lpstr>
      <vt:lpstr>Publindex Conv. 830 – 2018  Resultados preliminares</vt:lpstr>
      <vt:lpstr>Cronograma Conv. 830 – 2018 Publindex</vt:lpstr>
      <vt:lpstr>Resultados Previos de Conv. 830 – 2018 Publindex </vt:lpstr>
      <vt:lpstr>Cuartiles Colombia H5 Revistas U. Caldas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Indexación 2019</dc:title>
  <dc:creator>Usuario1</dc:creator>
  <cp:lastModifiedBy>Usuario1</cp:lastModifiedBy>
  <cp:revision>12</cp:revision>
  <dcterms:created xsi:type="dcterms:W3CDTF">2019-06-13T22:45:24Z</dcterms:created>
  <dcterms:modified xsi:type="dcterms:W3CDTF">2019-06-17T16:38:07Z</dcterms:modified>
</cp:coreProperties>
</file>